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8"/>
  </p:notesMasterIdLst>
  <p:sldIdLst>
    <p:sldId id="256" r:id="rId2"/>
    <p:sldId id="317" r:id="rId3"/>
    <p:sldId id="259" r:id="rId4"/>
    <p:sldId id="298" r:id="rId5"/>
    <p:sldId id="261" r:id="rId6"/>
    <p:sldId id="296" r:id="rId7"/>
    <p:sldId id="258" r:id="rId8"/>
    <p:sldId id="263" r:id="rId9"/>
    <p:sldId id="262" r:id="rId10"/>
    <p:sldId id="299" r:id="rId11"/>
    <p:sldId id="260" r:id="rId12"/>
    <p:sldId id="264" r:id="rId13"/>
    <p:sldId id="301" r:id="rId14"/>
    <p:sldId id="302" r:id="rId15"/>
    <p:sldId id="265" r:id="rId16"/>
    <p:sldId id="304" r:id="rId17"/>
    <p:sldId id="303" r:id="rId18"/>
    <p:sldId id="268" r:id="rId19"/>
    <p:sldId id="305" r:id="rId20"/>
    <p:sldId id="306" r:id="rId21"/>
    <p:sldId id="307" r:id="rId22"/>
    <p:sldId id="267" r:id="rId23"/>
    <p:sldId id="266" r:id="rId24"/>
    <p:sldId id="308" r:id="rId25"/>
    <p:sldId id="270" r:id="rId26"/>
    <p:sldId id="310" r:id="rId27"/>
    <p:sldId id="272" r:id="rId28"/>
    <p:sldId id="312" r:id="rId29"/>
    <p:sldId id="313" r:id="rId30"/>
    <p:sldId id="314" r:id="rId31"/>
    <p:sldId id="315" r:id="rId32"/>
    <p:sldId id="274" r:id="rId33"/>
    <p:sldId id="316" r:id="rId34"/>
    <p:sldId id="276" r:id="rId35"/>
    <p:sldId id="297" r:id="rId36"/>
    <p:sldId id="275" r:id="rId37"/>
  </p:sldIdLst>
  <p:sldSz cx="9144000" cy="5143500" type="screen16x9"/>
  <p:notesSz cx="6858000" cy="9144000"/>
  <p:embeddedFontLst>
    <p:embeddedFont>
      <p:font typeface="Nunito Light" pitchFamily="2" charset="0"/>
      <p:regular r:id="rId39"/>
      <p:italic r:id="rId40"/>
    </p:embeddedFont>
    <p:embeddedFont>
      <p:font typeface="Poppins" panose="00000500000000000000" pitchFamily="2" charset="0"/>
      <p:regular r:id="rId41"/>
      <p:bold r:id="rId42"/>
      <p:italic r:id="rId43"/>
      <p:boldItalic r:id="rId44"/>
    </p:embeddedFont>
    <p:embeddedFont>
      <p:font typeface="Poppins Medium" panose="000006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E24"/>
    <a:srgbClr val="333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9358F1-CB4B-4931-B6C2-74CAE9B1014E}">
  <a:tblStyle styleId="{D19358F1-CB4B-4931-B6C2-74CAE9B101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D7F3E69-B31E-4E72-9E87-3CD55BA83B2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1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4773ee48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24773ee48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811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68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109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ff18b49f31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1ff18b49f31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055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ff18b49f31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1ff18b49f31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171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65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768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688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485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1125d80b41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1125d80b41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258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ff18b49f31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1ff18b49f31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ff18b49f31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1ff18b49f31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267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204a31f363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204a31f363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1125d80b41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1125d80b41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3395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1125d80b41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1125d80b41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12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1125d80b41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1125d80b41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082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7695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1125d80b41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1125d80b41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1125d80b41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1125d80b41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767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283bd74544f_0_38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283bd74544f_0_38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204a4cecd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204a4cecd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1625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1125d80b41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1125d80b41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221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869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82939fdffc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282939fdffc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80100" y="1149250"/>
            <a:ext cx="6583800" cy="21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30775" y="3388850"/>
            <a:ext cx="5682300" cy="40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803878" y="-851587"/>
            <a:ext cx="10987378" cy="10099890"/>
            <a:chOff x="-803878" y="-851587"/>
            <a:chExt cx="10987378" cy="10099890"/>
          </a:xfrm>
        </p:grpSpPr>
        <p:sp>
          <p:nvSpPr>
            <p:cNvPr id="12" name="Google Shape;12;p2"/>
            <p:cNvSpPr/>
            <p:nvPr/>
          </p:nvSpPr>
          <p:spPr>
            <a:xfrm>
              <a:off x="7863900" y="-851587"/>
              <a:ext cx="2319600" cy="231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803878" y="4510697"/>
              <a:ext cx="4947185" cy="4737605"/>
            </a:xfrm>
            <a:custGeom>
              <a:avLst/>
              <a:gdLst/>
              <a:ahLst/>
              <a:cxnLst/>
              <a:rect l="l" t="t" r="r" b="b"/>
              <a:pathLst>
                <a:path w="59745" h="57214" extrusionOk="0">
                  <a:moveTo>
                    <a:pt x="29871" y="1"/>
                  </a:moveTo>
                  <a:cubicBezTo>
                    <a:pt x="26553" y="1"/>
                    <a:pt x="23235" y="1266"/>
                    <a:pt x="20703" y="3798"/>
                  </a:cubicBezTo>
                  <a:lnTo>
                    <a:pt x="5063" y="19438"/>
                  </a:lnTo>
                  <a:cubicBezTo>
                    <a:pt x="0" y="24501"/>
                    <a:pt x="0" y="32710"/>
                    <a:pt x="5063" y="37776"/>
                  </a:cubicBezTo>
                  <a:lnTo>
                    <a:pt x="20703" y="53417"/>
                  </a:lnTo>
                  <a:cubicBezTo>
                    <a:pt x="23235" y="55948"/>
                    <a:pt x="26553" y="57214"/>
                    <a:pt x="29871" y="57214"/>
                  </a:cubicBezTo>
                  <a:cubicBezTo>
                    <a:pt x="33189" y="57214"/>
                    <a:pt x="36508" y="55948"/>
                    <a:pt x="39041" y="53417"/>
                  </a:cubicBezTo>
                  <a:lnTo>
                    <a:pt x="54682" y="37776"/>
                  </a:lnTo>
                  <a:cubicBezTo>
                    <a:pt x="59745" y="32710"/>
                    <a:pt x="59745" y="24501"/>
                    <a:pt x="54682" y="19438"/>
                  </a:cubicBezTo>
                  <a:lnTo>
                    <a:pt x="39041" y="3798"/>
                  </a:lnTo>
                  <a:cubicBezTo>
                    <a:pt x="36508" y="1266"/>
                    <a:pt x="33189" y="1"/>
                    <a:pt x="29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1026365" y="-2531844"/>
            <a:ext cx="11036962" cy="10174457"/>
            <a:chOff x="-1026365" y="-2531844"/>
            <a:chExt cx="11036962" cy="10174457"/>
          </a:xfrm>
        </p:grpSpPr>
        <p:grpSp>
          <p:nvGrpSpPr>
            <p:cNvPr id="15" name="Google Shape;15;p2"/>
            <p:cNvGrpSpPr/>
            <p:nvPr/>
          </p:nvGrpSpPr>
          <p:grpSpPr>
            <a:xfrm rot="10800000">
              <a:off x="-626552" y="-1102163"/>
              <a:ext cx="2092430" cy="2092302"/>
              <a:chOff x="4084984" y="3075410"/>
              <a:chExt cx="1280714" cy="1280714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4084984" y="3075410"/>
                <a:ext cx="1280714" cy="1280714"/>
              </a:xfrm>
              <a:custGeom>
                <a:avLst/>
                <a:gdLst/>
                <a:ahLst/>
                <a:cxnLst/>
                <a:rect l="l" t="t" r="r" b="b"/>
                <a:pathLst>
                  <a:path w="38567" h="38567" fill="none" extrusionOk="0">
                    <a:moveTo>
                      <a:pt x="38567" y="19285"/>
                    </a:moveTo>
                    <a:cubicBezTo>
                      <a:pt x="38567" y="24398"/>
                      <a:pt x="36534" y="29303"/>
                      <a:pt x="32917" y="32920"/>
                    </a:cubicBezTo>
                    <a:cubicBezTo>
                      <a:pt x="29303" y="36533"/>
                      <a:pt x="24399" y="38566"/>
                      <a:pt x="19282" y="38566"/>
                    </a:cubicBezTo>
                    <a:cubicBezTo>
                      <a:pt x="14169" y="38566"/>
                      <a:pt x="9265" y="36533"/>
                      <a:pt x="5647" y="32920"/>
                    </a:cubicBezTo>
                    <a:cubicBezTo>
                      <a:pt x="2034" y="29303"/>
                      <a:pt x="1" y="24398"/>
                      <a:pt x="1" y="19285"/>
                    </a:cubicBezTo>
                    <a:cubicBezTo>
                      <a:pt x="1" y="8634"/>
                      <a:pt x="8635" y="0"/>
                      <a:pt x="19282" y="0"/>
                    </a:cubicBezTo>
                    <a:cubicBezTo>
                      <a:pt x="24399" y="0"/>
                      <a:pt x="29303" y="2033"/>
                      <a:pt x="32917" y="5647"/>
                    </a:cubicBezTo>
                    <a:cubicBezTo>
                      <a:pt x="36534" y="9264"/>
                      <a:pt x="38567" y="14168"/>
                      <a:pt x="38567" y="1928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728737" y="3212090"/>
                <a:ext cx="33" cy="871697"/>
              </a:xfrm>
              <a:custGeom>
                <a:avLst/>
                <a:gdLst/>
                <a:ahLst/>
                <a:cxnLst/>
                <a:rect l="l" t="t" r="r" b="b"/>
                <a:pathLst>
                  <a:path w="1" h="26250" fill="none" extrusionOk="0">
                    <a:moveTo>
                      <a:pt x="0" y="0"/>
                    </a:moveTo>
                    <a:lnTo>
                      <a:pt x="0" y="2624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292894" y="3647900"/>
                <a:ext cx="871697" cy="33"/>
              </a:xfrm>
              <a:custGeom>
                <a:avLst/>
                <a:gdLst/>
                <a:ahLst/>
                <a:cxnLst/>
                <a:rect l="l" t="t" r="r" b="b"/>
                <a:pathLst>
                  <a:path w="26250" h="1" fill="none" extrusionOk="0">
                    <a:moveTo>
                      <a:pt x="26250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3" h="18563" fill="none" extrusionOk="0">
                    <a:moveTo>
                      <a:pt x="18562" y="1"/>
                    </a:moveTo>
                    <a:lnTo>
                      <a:pt x="0" y="18563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3" h="18563" fill="none" extrusionOk="0">
                    <a:moveTo>
                      <a:pt x="18562" y="18563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" name="Google Shape;21;p2"/>
            <p:cNvSpPr/>
            <p:nvPr/>
          </p:nvSpPr>
          <p:spPr>
            <a:xfrm>
              <a:off x="6261589" y="-2531844"/>
              <a:ext cx="3193623" cy="3193540"/>
            </a:xfrm>
            <a:custGeom>
              <a:avLst/>
              <a:gdLst/>
              <a:ahLst/>
              <a:cxnLst/>
              <a:rect l="l" t="t" r="r" b="b"/>
              <a:pathLst>
                <a:path w="38568" h="38567" fill="none" extrusionOk="0">
                  <a:moveTo>
                    <a:pt x="38567" y="19281"/>
                  </a:moveTo>
                  <a:cubicBezTo>
                    <a:pt x="38567" y="24394"/>
                    <a:pt x="36534" y="29299"/>
                    <a:pt x="32917" y="32916"/>
                  </a:cubicBezTo>
                  <a:cubicBezTo>
                    <a:pt x="29303" y="36534"/>
                    <a:pt x="24399" y="38566"/>
                    <a:pt x="19282" y="38566"/>
                  </a:cubicBezTo>
                  <a:cubicBezTo>
                    <a:pt x="14169" y="38566"/>
                    <a:pt x="9265" y="36534"/>
                    <a:pt x="5647" y="32916"/>
                  </a:cubicBezTo>
                  <a:cubicBezTo>
                    <a:pt x="2034" y="29299"/>
                    <a:pt x="1" y="24394"/>
                    <a:pt x="1" y="19281"/>
                  </a:cubicBezTo>
                  <a:cubicBezTo>
                    <a:pt x="1" y="8630"/>
                    <a:pt x="8635" y="0"/>
                    <a:pt x="19282" y="0"/>
                  </a:cubicBezTo>
                  <a:cubicBezTo>
                    <a:pt x="24399" y="0"/>
                    <a:pt x="29303" y="2029"/>
                    <a:pt x="32917" y="5647"/>
                  </a:cubicBezTo>
                  <a:cubicBezTo>
                    <a:pt x="36534" y="9264"/>
                    <a:pt x="38567" y="14168"/>
                    <a:pt x="38567" y="192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953254" y="4449073"/>
              <a:ext cx="3193540" cy="3193540"/>
            </a:xfrm>
            <a:custGeom>
              <a:avLst/>
              <a:gdLst/>
              <a:ahLst/>
              <a:cxnLst/>
              <a:rect l="l" t="t" r="r" b="b"/>
              <a:pathLst>
                <a:path w="38567" h="38567" fill="none" extrusionOk="0">
                  <a:moveTo>
                    <a:pt x="38566" y="19281"/>
                  </a:moveTo>
                  <a:cubicBezTo>
                    <a:pt x="38566" y="24394"/>
                    <a:pt x="36537" y="29299"/>
                    <a:pt x="32920" y="32916"/>
                  </a:cubicBezTo>
                  <a:cubicBezTo>
                    <a:pt x="29303" y="36533"/>
                    <a:pt x="24398" y="38566"/>
                    <a:pt x="19285" y="38566"/>
                  </a:cubicBezTo>
                  <a:cubicBezTo>
                    <a:pt x="14172" y="38566"/>
                    <a:pt x="9264" y="36533"/>
                    <a:pt x="5650" y="32916"/>
                  </a:cubicBezTo>
                  <a:cubicBezTo>
                    <a:pt x="2033" y="29299"/>
                    <a:pt x="0" y="24394"/>
                    <a:pt x="0" y="19281"/>
                  </a:cubicBezTo>
                  <a:cubicBezTo>
                    <a:pt x="0" y="8630"/>
                    <a:pt x="8634" y="0"/>
                    <a:pt x="19285" y="0"/>
                  </a:cubicBezTo>
                  <a:cubicBezTo>
                    <a:pt x="24398" y="0"/>
                    <a:pt x="29303" y="2029"/>
                    <a:pt x="32920" y="5646"/>
                  </a:cubicBezTo>
                  <a:cubicBezTo>
                    <a:pt x="36537" y="9264"/>
                    <a:pt x="38566" y="14168"/>
                    <a:pt x="38566" y="192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23;p2"/>
            <p:cNvGrpSpPr/>
            <p:nvPr/>
          </p:nvGrpSpPr>
          <p:grpSpPr>
            <a:xfrm flipH="1">
              <a:off x="8668950" y="2391283"/>
              <a:ext cx="1341648" cy="1089149"/>
              <a:chOff x="4062425" y="1389708"/>
              <a:chExt cx="1341648" cy="1089149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4062425" y="1389708"/>
                <a:ext cx="1341648" cy="1089149"/>
              </a:xfrm>
              <a:custGeom>
                <a:avLst/>
                <a:gdLst/>
                <a:ahLst/>
                <a:cxnLst/>
                <a:rect l="l" t="t" r="r" b="b"/>
                <a:pathLst>
                  <a:path w="12097" h="9821" fill="none" extrusionOk="0">
                    <a:moveTo>
                      <a:pt x="831" y="0"/>
                    </a:moveTo>
                    <a:lnTo>
                      <a:pt x="11262" y="0"/>
                    </a:lnTo>
                    <a:cubicBezTo>
                      <a:pt x="11722" y="0"/>
                      <a:pt x="12097" y="371"/>
                      <a:pt x="12097" y="831"/>
                    </a:cubicBezTo>
                    <a:lnTo>
                      <a:pt x="12097" y="8986"/>
                    </a:lnTo>
                    <a:cubicBezTo>
                      <a:pt x="12097" y="9446"/>
                      <a:pt x="11722" y="9821"/>
                      <a:pt x="11262" y="9821"/>
                    </a:cubicBezTo>
                    <a:lnTo>
                      <a:pt x="831" y="9821"/>
                    </a:lnTo>
                    <a:cubicBezTo>
                      <a:pt x="371" y="9821"/>
                      <a:pt x="0" y="9446"/>
                      <a:pt x="0" y="8986"/>
                    </a:cubicBezTo>
                    <a:lnTo>
                      <a:pt x="0" y="831"/>
                    </a:lnTo>
                    <a:cubicBezTo>
                      <a:pt x="0" y="371"/>
                      <a:pt x="371" y="0"/>
                      <a:pt x="83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259503" y="1580453"/>
                <a:ext cx="361891" cy="642555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5794" extrusionOk="0">
                    <a:moveTo>
                      <a:pt x="3263" y="0"/>
                    </a:moveTo>
                    <a:cubicBezTo>
                      <a:pt x="1462" y="0"/>
                      <a:pt x="1" y="1457"/>
                      <a:pt x="1" y="3262"/>
                    </a:cubicBezTo>
                    <a:cubicBezTo>
                      <a:pt x="1" y="4282"/>
                      <a:pt x="472" y="5198"/>
                      <a:pt x="1211" y="5793"/>
                    </a:cubicBezTo>
                    <a:lnTo>
                      <a:pt x="3263" y="3262"/>
                    </a:lnTo>
                    <a:lnTo>
                      <a:pt x="32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621275" y="1580453"/>
                <a:ext cx="361891" cy="714972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6447" extrusionOk="0">
                    <a:moveTo>
                      <a:pt x="1" y="0"/>
                    </a:moveTo>
                    <a:lnTo>
                      <a:pt x="1" y="3262"/>
                    </a:lnTo>
                    <a:lnTo>
                      <a:pt x="700" y="6446"/>
                    </a:lnTo>
                    <a:cubicBezTo>
                      <a:pt x="2165" y="6130"/>
                      <a:pt x="3263" y="4823"/>
                      <a:pt x="3263" y="3262"/>
                    </a:cubicBezTo>
                    <a:cubicBezTo>
                      <a:pt x="3263" y="1457"/>
                      <a:pt x="1806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393698" y="1942093"/>
                <a:ext cx="304885" cy="361867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3263" extrusionOk="0">
                    <a:moveTo>
                      <a:pt x="2053" y="1"/>
                    </a:moveTo>
                    <a:lnTo>
                      <a:pt x="1" y="2532"/>
                    </a:lnTo>
                    <a:cubicBezTo>
                      <a:pt x="561" y="2988"/>
                      <a:pt x="1276" y="3263"/>
                      <a:pt x="2053" y="3263"/>
                    </a:cubicBezTo>
                    <a:cubicBezTo>
                      <a:pt x="2292" y="3263"/>
                      <a:pt x="2524" y="3236"/>
                      <a:pt x="2748" y="3185"/>
                    </a:cubicBez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621275" y="1580453"/>
                <a:ext cx="292019" cy="575682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5191" fill="none" extrusionOk="0">
                    <a:moveTo>
                      <a:pt x="1" y="0"/>
                    </a:moveTo>
                    <a:lnTo>
                      <a:pt x="1" y="3262"/>
                    </a:lnTo>
                    <a:lnTo>
                      <a:pt x="2633" y="519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835655" y="1671279"/>
                <a:ext cx="272278" cy="53676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484" fill="none" extrusionOk="0">
                    <a:moveTo>
                      <a:pt x="0" y="0"/>
                    </a:moveTo>
                    <a:lnTo>
                      <a:pt x="2454" y="0"/>
                    </a:lnTo>
                    <a:lnTo>
                      <a:pt x="2454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924379" y="2036467"/>
                <a:ext cx="272722" cy="53232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0" fill="none" extrusionOk="0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79"/>
                    </a:lnTo>
                    <a:lnTo>
                      <a:pt x="0" y="47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045598" y="1785282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045598" y="1820881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045598" y="1856368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1"/>
                    </a:moveTo>
                    <a:lnTo>
                      <a:pt x="157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5045598" y="2156016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5045598" y="2191614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045598" y="2227102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1"/>
                    </a:moveTo>
                    <a:lnTo>
                      <a:pt x="157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7;p2"/>
            <p:cNvGrpSpPr/>
            <p:nvPr/>
          </p:nvGrpSpPr>
          <p:grpSpPr>
            <a:xfrm>
              <a:off x="8011179" y="3890537"/>
              <a:ext cx="1273551" cy="1435933"/>
              <a:chOff x="4330704" y="3013150"/>
              <a:chExt cx="1273551" cy="1435933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5154951" y="3417818"/>
                <a:ext cx="272722" cy="53676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4" fill="none" extrusionOk="0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037058" y="4087645"/>
                <a:ext cx="272722" cy="53232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0" fill="none" extrusionOk="0">
                    <a:moveTo>
                      <a:pt x="0" y="1"/>
                    </a:moveTo>
                    <a:lnTo>
                      <a:pt x="2458" y="1"/>
                    </a:lnTo>
                    <a:lnTo>
                      <a:pt x="2458" y="480"/>
                    </a:lnTo>
                    <a:lnTo>
                      <a:pt x="0" y="48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154951" y="3524503"/>
                <a:ext cx="175012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154951" y="3560101"/>
                <a:ext cx="175012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154951" y="3595589"/>
                <a:ext cx="175012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1"/>
                    </a:moveTo>
                    <a:lnTo>
                      <a:pt x="1577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135209" y="4195660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1"/>
                    </a:moveTo>
                    <a:lnTo>
                      <a:pt x="1573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135209" y="4231259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3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5135209" y="4266857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3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4330704" y="3013150"/>
                <a:ext cx="1273551" cy="1435933"/>
              </a:xfrm>
              <a:custGeom>
                <a:avLst/>
                <a:gdLst/>
                <a:ahLst/>
                <a:cxnLst/>
                <a:rect l="l" t="t" r="r" b="b"/>
                <a:pathLst>
                  <a:path w="11483" h="12948" fill="none" extrusionOk="0">
                    <a:moveTo>
                      <a:pt x="1090" y="1"/>
                    </a:moveTo>
                    <a:lnTo>
                      <a:pt x="10393" y="1"/>
                    </a:lnTo>
                    <a:cubicBezTo>
                      <a:pt x="10996" y="1"/>
                      <a:pt x="11483" y="488"/>
                      <a:pt x="11483" y="1095"/>
                    </a:cubicBezTo>
                    <a:lnTo>
                      <a:pt x="11483" y="11854"/>
                    </a:lnTo>
                    <a:cubicBezTo>
                      <a:pt x="11483" y="12461"/>
                      <a:pt x="10996" y="12948"/>
                      <a:pt x="10393" y="12948"/>
                    </a:cubicBezTo>
                    <a:lnTo>
                      <a:pt x="1090" y="12948"/>
                    </a:lnTo>
                    <a:cubicBezTo>
                      <a:pt x="484" y="12948"/>
                      <a:pt x="0" y="12461"/>
                      <a:pt x="0" y="11854"/>
                    </a:cubicBezTo>
                    <a:lnTo>
                      <a:pt x="0" y="1095"/>
                    </a:lnTo>
                    <a:cubicBezTo>
                      <a:pt x="0" y="488"/>
                      <a:pt x="484" y="1"/>
                      <a:pt x="10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4330704" y="3362037"/>
                <a:ext cx="1273551" cy="949082"/>
              </a:xfrm>
              <a:custGeom>
                <a:avLst/>
                <a:gdLst/>
                <a:ahLst/>
                <a:cxnLst/>
                <a:rect l="l" t="t" r="r" b="b"/>
                <a:pathLst>
                  <a:path w="11483" h="8558" fill="none" extrusionOk="0">
                    <a:moveTo>
                      <a:pt x="0" y="3541"/>
                    </a:moveTo>
                    <a:lnTo>
                      <a:pt x="1307" y="5721"/>
                    </a:lnTo>
                    <a:cubicBezTo>
                      <a:pt x="1407" y="5891"/>
                      <a:pt x="1662" y="5864"/>
                      <a:pt x="1728" y="5678"/>
                    </a:cubicBezTo>
                    <a:lnTo>
                      <a:pt x="3498" y="441"/>
                    </a:lnTo>
                    <a:cubicBezTo>
                      <a:pt x="3564" y="244"/>
                      <a:pt x="3838" y="225"/>
                      <a:pt x="3927" y="414"/>
                    </a:cubicBezTo>
                    <a:lnTo>
                      <a:pt x="4638" y="1852"/>
                    </a:lnTo>
                    <a:cubicBezTo>
                      <a:pt x="4727" y="2034"/>
                      <a:pt x="4986" y="2022"/>
                      <a:pt x="5063" y="1836"/>
                    </a:cubicBezTo>
                    <a:lnTo>
                      <a:pt x="5732" y="198"/>
                    </a:lnTo>
                    <a:cubicBezTo>
                      <a:pt x="5813" y="1"/>
                      <a:pt x="6095" y="8"/>
                      <a:pt x="6169" y="209"/>
                    </a:cubicBezTo>
                    <a:lnTo>
                      <a:pt x="8089" y="5512"/>
                    </a:lnTo>
                    <a:cubicBezTo>
                      <a:pt x="8163" y="5721"/>
                      <a:pt x="8460" y="5713"/>
                      <a:pt x="8530" y="5500"/>
                    </a:cubicBezTo>
                    <a:lnTo>
                      <a:pt x="8827" y="4569"/>
                    </a:lnTo>
                    <a:cubicBezTo>
                      <a:pt x="8893" y="4352"/>
                      <a:pt x="9198" y="4352"/>
                      <a:pt x="9268" y="4565"/>
                    </a:cubicBezTo>
                    <a:lnTo>
                      <a:pt x="9867" y="6331"/>
                    </a:lnTo>
                    <a:cubicBezTo>
                      <a:pt x="9937" y="6532"/>
                      <a:pt x="10219" y="6544"/>
                      <a:pt x="10304" y="6350"/>
                    </a:cubicBezTo>
                    <a:lnTo>
                      <a:pt x="10304" y="6350"/>
                    </a:lnTo>
                    <a:cubicBezTo>
                      <a:pt x="10389" y="6153"/>
                      <a:pt x="10671" y="6165"/>
                      <a:pt x="10737" y="6366"/>
                    </a:cubicBezTo>
                    <a:lnTo>
                      <a:pt x="11483" y="8557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5004452" y="3417818"/>
                <a:ext cx="72201" cy="720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50" extrusionOk="0">
                    <a:moveTo>
                      <a:pt x="325" y="0"/>
                    </a:moveTo>
                    <a:cubicBezTo>
                      <a:pt x="144" y="0"/>
                      <a:pt x="1" y="147"/>
                      <a:pt x="1" y="325"/>
                    </a:cubicBezTo>
                    <a:cubicBezTo>
                      <a:pt x="1" y="506"/>
                      <a:pt x="144" y="649"/>
                      <a:pt x="325" y="649"/>
                    </a:cubicBezTo>
                    <a:cubicBezTo>
                      <a:pt x="503" y="649"/>
                      <a:pt x="650" y="506"/>
                      <a:pt x="650" y="325"/>
                    </a:cubicBezTo>
                    <a:cubicBezTo>
                      <a:pt x="650" y="147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374432" y="3955676"/>
                <a:ext cx="72090" cy="72085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fill="none" extrusionOk="0">
                    <a:moveTo>
                      <a:pt x="649" y="325"/>
                    </a:moveTo>
                    <a:cubicBezTo>
                      <a:pt x="649" y="503"/>
                      <a:pt x="502" y="650"/>
                      <a:pt x="325" y="650"/>
                    </a:cubicBezTo>
                    <a:cubicBezTo>
                      <a:pt x="143" y="650"/>
                      <a:pt x="0" y="503"/>
                      <a:pt x="0" y="325"/>
                    </a:cubicBezTo>
                    <a:cubicBezTo>
                      <a:pt x="0" y="143"/>
                      <a:pt x="143" y="0"/>
                      <a:pt x="325" y="0"/>
                    </a:cubicBezTo>
                    <a:cubicBezTo>
                      <a:pt x="502" y="0"/>
                      <a:pt x="649" y="143"/>
                      <a:pt x="649" y="3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4535989" y="3560101"/>
                <a:ext cx="501635" cy="299652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2702" extrusionOk="0">
                    <a:moveTo>
                      <a:pt x="4376" y="1"/>
                    </a:moveTo>
                    <a:cubicBezTo>
                      <a:pt x="4340" y="1"/>
                      <a:pt x="4304" y="14"/>
                      <a:pt x="4275" y="43"/>
                    </a:cubicBezTo>
                    <a:lnTo>
                      <a:pt x="3796" y="534"/>
                    </a:lnTo>
                    <a:lnTo>
                      <a:pt x="345" y="534"/>
                    </a:lnTo>
                    <a:cubicBezTo>
                      <a:pt x="155" y="534"/>
                      <a:pt x="1" y="688"/>
                      <a:pt x="1" y="878"/>
                    </a:cubicBezTo>
                    <a:lnTo>
                      <a:pt x="1" y="2358"/>
                    </a:lnTo>
                    <a:cubicBezTo>
                      <a:pt x="1" y="2547"/>
                      <a:pt x="155" y="2702"/>
                      <a:pt x="345" y="2702"/>
                    </a:cubicBezTo>
                    <a:lnTo>
                      <a:pt x="4178" y="2702"/>
                    </a:lnTo>
                    <a:cubicBezTo>
                      <a:pt x="4368" y="2702"/>
                      <a:pt x="4522" y="2547"/>
                      <a:pt x="4522" y="2358"/>
                    </a:cubicBezTo>
                    <a:lnTo>
                      <a:pt x="4522" y="143"/>
                    </a:lnTo>
                    <a:cubicBezTo>
                      <a:pt x="4522" y="57"/>
                      <a:pt x="4450" y="1"/>
                      <a:pt x="4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330704" y="3103643"/>
                <a:ext cx="1273551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1483" h="1" fill="none" extrusionOk="0">
                    <a:moveTo>
                      <a:pt x="0" y="0"/>
                    </a:moveTo>
                    <a:lnTo>
                      <a:pt x="11483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2"/>
            <p:cNvGrpSpPr/>
            <p:nvPr/>
          </p:nvGrpSpPr>
          <p:grpSpPr>
            <a:xfrm>
              <a:off x="-1026365" y="2830888"/>
              <a:ext cx="2036926" cy="1243854"/>
              <a:chOff x="1949351" y="2529300"/>
              <a:chExt cx="2036926" cy="1243854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3536846" y="3397191"/>
                <a:ext cx="252647" cy="49461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446" fill="none" extrusionOk="0">
                    <a:moveTo>
                      <a:pt x="1" y="1"/>
                    </a:moveTo>
                    <a:lnTo>
                      <a:pt x="2277" y="1"/>
                    </a:lnTo>
                    <a:lnTo>
                      <a:pt x="2277" y="445"/>
                    </a:lnTo>
                    <a:lnTo>
                      <a:pt x="1" y="4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536846" y="3151219"/>
                <a:ext cx="252647" cy="186977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1686" extrusionOk="0">
                    <a:moveTo>
                      <a:pt x="403" y="0"/>
                    </a:moveTo>
                    <a:cubicBezTo>
                      <a:pt x="183" y="0"/>
                      <a:pt x="1" y="178"/>
                      <a:pt x="1" y="402"/>
                    </a:cubicBezTo>
                    <a:lnTo>
                      <a:pt x="1" y="1283"/>
                    </a:lnTo>
                    <a:cubicBezTo>
                      <a:pt x="1" y="1508"/>
                      <a:pt x="183" y="1685"/>
                      <a:pt x="403" y="1685"/>
                    </a:cubicBezTo>
                    <a:lnTo>
                      <a:pt x="1875" y="1685"/>
                    </a:lnTo>
                    <a:cubicBezTo>
                      <a:pt x="2099" y="1685"/>
                      <a:pt x="2277" y="1508"/>
                      <a:pt x="2277" y="1283"/>
                    </a:cubicBezTo>
                    <a:lnTo>
                      <a:pt x="2277" y="402"/>
                    </a:lnTo>
                    <a:cubicBezTo>
                      <a:pt x="2277" y="178"/>
                      <a:pt x="2099" y="0"/>
                      <a:pt x="18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536846" y="3495780"/>
                <a:ext cx="16170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" fill="none" extrusionOk="0">
                    <a:moveTo>
                      <a:pt x="1" y="1"/>
                    </a:moveTo>
                    <a:lnTo>
                      <a:pt x="1458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536846" y="3528828"/>
                <a:ext cx="16170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" fill="none" extrusionOk="0">
                    <a:moveTo>
                      <a:pt x="1" y="0"/>
                    </a:moveTo>
                    <a:lnTo>
                      <a:pt x="1458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536846" y="3561765"/>
                <a:ext cx="16170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" fill="none" extrusionOk="0">
                    <a:moveTo>
                      <a:pt x="1" y="1"/>
                    </a:moveTo>
                    <a:lnTo>
                      <a:pt x="1458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990497" y="2529300"/>
                <a:ext cx="1995780" cy="1243854"/>
              </a:xfrm>
              <a:custGeom>
                <a:avLst/>
                <a:gdLst/>
                <a:ahLst/>
                <a:cxnLst/>
                <a:rect l="l" t="t" r="r" b="b"/>
                <a:pathLst>
                  <a:path w="17995" h="11216" fill="none" extrusionOk="0">
                    <a:moveTo>
                      <a:pt x="827" y="1"/>
                    </a:moveTo>
                    <a:lnTo>
                      <a:pt x="17167" y="1"/>
                    </a:lnTo>
                    <a:cubicBezTo>
                      <a:pt x="17623" y="1"/>
                      <a:pt x="17994" y="368"/>
                      <a:pt x="17994" y="824"/>
                    </a:cubicBezTo>
                    <a:lnTo>
                      <a:pt x="17994" y="10389"/>
                    </a:lnTo>
                    <a:cubicBezTo>
                      <a:pt x="17994" y="10849"/>
                      <a:pt x="17623" y="11216"/>
                      <a:pt x="17167" y="11216"/>
                    </a:cubicBezTo>
                    <a:lnTo>
                      <a:pt x="827" y="11216"/>
                    </a:lnTo>
                    <a:cubicBezTo>
                      <a:pt x="367" y="11216"/>
                      <a:pt x="0" y="10849"/>
                      <a:pt x="0" y="10389"/>
                    </a:cubicBezTo>
                    <a:lnTo>
                      <a:pt x="0" y="824"/>
                    </a:lnTo>
                    <a:cubicBezTo>
                      <a:pt x="0" y="368"/>
                      <a:pt x="367" y="1"/>
                      <a:pt x="82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391560" y="2529300"/>
                <a:ext cx="111" cy="12438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16" fill="none" extrusionOk="0">
                    <a:moveTo>
                      <a:pt x="1" y="1"/>
                    </a:moveTo>
                    <a:lnTo>
                      <a:pt x="1" y="11216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3158438" y="2529300"/>
                <a:ext cx="111" cy="12438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16" fill="none" extrusionOk="0">
                    <a:moveTo>
                      <a:pt x="0" y="1"/>
                    </a:moveTo>
                    <a:lnTo>
                      <a:pt x="0" y="11216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925204" y="2529300"/>
                <a:ext cx="111" cy="12438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16" fill="none" extrusionOk="0">
                    <a:moveTo>
                      <a:pt x="1" y="1"/>
                    </a:moveTo>
                    <a:lnTo>
                      <a:pt x="1" y="11216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2692526" y="2529300"/>
                <a:ext cx="111" cy="12438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16" fill="none" extrusionOk="0">
                    <a:moveTo>
                      <a:pt x="0" y="1"/>
                    </a:moveTo>
                    <a:lnTo>
                      <a:pt x="0" y="11216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459403" y="2529300"/>
                <a:ext cx="111" cy="12438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16" fill="none" extrusionOk="0">
                    <a:moveTo>
                      <a:pt x="0" y="1"/>
                    </a:moveTo>
                    <a:lnTo>
                      <a:pt x="0" y="11216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226170" y="2529300"/>
                <a:ext cx="111" cy="12438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16" fill="none" extrusionOk="0">
                    <a:moveTo>
                      <a:pt x="1" y="1"/>
                    </a:moveTo>
                    <a:lnTo>
                      <a:pt x="1" y="11216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1990497" y="2867873"/>
                <a:ext cx="1401205" cy="607067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5474" fill="none" extrusionOk="0">
                    <a:moveTo>
                      <a:pt x="0" y="3962"/>
                    </a:moveTo>
                    <a:lnTo>
                      <a:pt x="1901" y="2706"/>
                    </a:lnTo>
                    <a:cubicBezTo>
                      <a:pt x="2037" y="2613"/>
                      <a:pt x="2215" y="2617"/>
                      <a:pt x="2346" y="2710"/>
                    </a:cubicBezTo>
                    <a:lnTo>
                      <a:pt x="3753" y="3695"/>
                    </a:lnTo>
                    <a:cubicBezTo>
                      <a:pt x="3954" y="3835"/>
                      <a:pt x="4232" y="3761"/>
                      <a:pt x="4336" y="3541"/>
                    </a:cubicBezTo>
                    <a:lnTo>
                      <a:pt x="5894" y="325"/>
                    </a:lnTo>
                    <a:cubicBezTo>
                      <a:pt x="6048" y="1"/>
                      <a:pt x="6520" y="35"/>
                      <a:pt x="6628" y="376"/>
                    </a:cubicBezTo>
                    <a:lnTo>
                      <a:pt x="8120" y="5098"/>
                    </a:lnTo>
                    <a:cubicBezTo>
                      <a:pt x="8228" y="5446"/>
                      <a:pt x="8707" y="5473"/>
                      <a:pt x="8858" y="5145"/>
                    </a:cubicBezTo>
                    <a:lnTo>
                      <a:pt x="10242" y="2146"/>
                    </a:lnTo>
                    <a:cubicBezTo>
                      <a:pt x="10369" y="1867"/>
                      <a:pt x="10752" y="1833"/>
                      <a:pt x="10926" y="2084"/>
                    </a:cubicBezTo>
                    <a:lnTo>
                      <a:pt x="12634" y="451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528386" y="3037215"/>
                <a:ext cx="66988" cy="6654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0" extrusionOk="0">
                    <a:moveTo>
                      <a:pt x="302" y="0"/>
                    </a:moveTo>
                    <a:cubicBezTo>
                      <a:pt x="136" y="0"/>
                      <a:pt x="0" y="132"/>
                      <a:pt x="0" y="298"/>
                    </a:cubicBezTo>
                    <a:cubicBezTo>
                      <a:pt x="0" y="464"/>
                      <a:pt x="136" y="599"/>
                      <a:pt x="302" y="599"/>
                    </a:cubicBezTo>
                    <a:cubicBezTo>
                      <a:pt x="468" y="599"/>
                      <a:pt x="603" y="464"/>
                      <a:pt x="603" y="298"/>
                    </a:cubicBezTo>
                    <a:cubicBezTo>
                      <a:pt x="603" y="132"/>
                      <a:pt x="468" y="0"/>
                      <a:pt x="3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076115" y="2749212"/>
                <a:ext cx="464370" cy="277472"/>
              </a:xfrm>
              <a:custGeom>
                <a:avLst/>
                <a:gdLst/>
                <a:ahLst/>
                <a:cxnLst/>
                <a:rect l="l" t="t" r="r" b="b"/>
                <a:pathLst>
                  <a:path w="4187" h="2502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7"/>
                    </a:cubicBezTo>
                    <a:lnTo>
                      <a:pt x="1" y="1689"/>
                    </a:lnTo>
                    <a:cubicBezTo>
                      <a:pt x="1" y="1863"/>
                      <a:pt x="144" y="2006"/>
                      <a:pt x="322" y="2006"/>
                    </a:cubicBezTo>
                    <a:lnTo>
                      <a:pt x="3514" y="2006"/>
                    </a:lnTo>
                    <a:lnTo>
                      <a:pt x="3958" y="2462"/>
                    </a:lnTo>
                    <a:cubicBezTo>
                      <a:pt x="3986" y="2489"/>
                      <a:pt x="4019" y="2502"/>
                      <a:pt x="4052" y="2502"/>
                    </a:cubicBezTo>
                    <a:cubicBezTo>
                      <a:pt x="4121" y="2502"/>
                      <a:pt x="4186" y="2448"/>
                      <a:pt x="4186" y="2369"/>
                    </a:cubicBezTo>
                    <a:lnTo>
                      <a:pt x="4186" y="317"/>
                    </a:lnTo>
                    <a:cubicBezTo>
                      <a:pt x="4186" y="143"/>
                      <a:pt x="4043" y="0"/>
                      <a:pt x="38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949351" y="3630411"/>
                <a:ext cx="7852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" fill="none" extrusionOk="0">
                    <a:moveTo>
                      <a:pt x="0" y="0"/>
                    </a:moveTo>
                    <a:lnTo>
                      <a:pt x="7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949351" y="3467945"/>
                <a:ext cx="7852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" fill="none" extrusionOk="0">
                    <a:moveTo>
                      <a:pt x="0" y="0"/>
                    </a:moveTo>
                    <a:lnTo>
                      <a:pt x="7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949351" y="3305478"/>
                <a:ext cx="7852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" fill="none" extrusionOk="0">
                    <a:moveTo>
                      <a:pt x="0" y="1"/>
                    </a:moveTo>
                    <a:lnTo>
                      <a:pt x="707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1949351" y="3143012"/>
                <a:ext cx="7852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" fill="none" extrusionOk="0">
                    <a:moveTo>
                      <a:pt x="0" y="1"/>
                    </a:moveTo>
                    <a:lnTo>
                      <a:pt x="707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1949351" y="2980657"/>
                <a:ext cx="7852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" fill="none" extrusionOk="0">
                    <a:moveTo>
                      <a:pt x="0" y="0"/>
                    </a:moveTo>
                    <a:lnTo>
                      <a:pt x="7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949351" y="2818191"/>
                <a:ext cx="7852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" fill="none" extrusionOk="0">
                    <a:moveTo>
                      <a:pt x="0" y="0"/>
                    </a:moveTo>
                    <a:lnTo>
                      <a:pt x="7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949351" y="2655281"/>
                <a:ext cx="7852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" fill="none" extrusionOk="0">
                    <a:moveTo>
                      <a:pt x="0" y="1"/>
                    </a:moveTo>
                    <a:lnTo>
                      <a:pt x="707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998513" y="3188480"/>
                <a:ext cx="121887" cy="121879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099" fill="none" extrusionOk="0">
                    <a:moveTo>
                      <a:pt x="1098" y="549"/>
                    </a:moveTo>
                    <a:cubicBezTo>
                      <a:pt x="1098" y="855"/>
                      <a:pt x="851" y="1098"/>
                      <a:pt x="550" y="1098"/>
                    </a:cubicBezTo>
                    <a:cubicBezTo>
                      <a:pt x="248" y="1098"/>
                      <a:pt x="1" y="855"/>
                      <a:pt x="1" y="549"/>
                    </a:cubicBezTo>
                    <a:cubicBezTo>
                      <a:pt x="1" y="248"/>
                      <a:pt x="248" y="1"/>
                      <a:pt x="550" y="1"/>
                    </a:cubicBezTo>
                    <a:cubicBezTo>
                      <a:pt x="851" y="1"/>
                      <a:pt x="1098" y="248"/>
                      <a:pt x="1098" y="5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391560" y="2618462"/>
                <a:ext cx="594242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5358" h="1" fill="none" extrusionOk="0">
                    <a:moveTo>
                      <a:pt x="5357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" name="Google Shape;77;p2"/>
          <p:cNvGrpSpPr/>
          <p:nvPr/>
        </p:nvGrpSpPr>
        <p:grpSpPr>
          <a:xfrm>
            <a:off x="1425786" y="990143"/>
            <a:ext cx="7243162" cy="3589813"/>
            <a:chOff x="1425786" y="990143"/>
            <a:chExt cx="7243162" cy="3589813"/>
          </a:xfrm>
        </p:grpSpPr>
        <p:grpSp>
          <p:nvGrpSpPr>
            <p:cNvPr id="78" name="Google Shape;78;p2"/>
            <p:cNvGrpSpPr/>
            <p:nvPr/>
          </p:nvGrpSpPr>
          <p:grpSpPr>
            <a:xfrm>
              <a:off x="8118011" y="990143"/>
              <a:ext cx="550937" cy="753215"/>
              <a:chOff x="1660966" y="1509562"/>
              <a:chExt cx="164961" cy="225541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539" extrusionOk="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660966" y="1509562"/>
                <a:ext cx="41111" cy="4111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238" fill="none" extrusionOk="0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2"/>
            <p:cNvGrpSpPr/>
            <p:nvPr/>
          </p:nvGrpSpPr>
          <p:grpSpPr>
            <a:xfrm>
              <a:off x="1425786" y="4092445"/>
              <a:ext cx="487873" cy="487511"/>
              <a:chOff x="1577683" y="3078597"/>
              <a:chExt cx="146079" cy="145979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1577683" y="3078597"/>
                <a:ext cx="51106" cy="51106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539" extrusionOk="0">
                    <a:moveTo>
                      <a:pt x="770" y="1"/>
                    </a:moveTo>
                    <a:lnTo>
                      <a:pt x="1" y="770"/>
                    </a:lnTo>
                    <a:lnTo>
                      <a:pt x="770" y="1539"/>
                    </a:lnTo>
                    <a:lnTo>
                      <a:pt x="1539" y="770"/>
                    </a:lnTo>
                    <a:lnTo>
                      <a:pt x="7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678566" y="3179348"/>
                <a:ext cx="45195" cy="45229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62" fill="none" extrusionOk="0">
                    <a:moveTo>
                      <a:pt x="1117" y="244"/>
                    </a:moveTo>
                    <a:cubicBezTo>
                      <a:pt x="1361" y="488"/>
                      <a:pt x="1361" y="878"/>
                      <a:pt x="1117" y="1118"/>
                    </a:cubicBezTo>
                    <a:cubicBezTo>
                      <a:pt x="878" y="1361"/>
                      <a:pt x="487" y="1361"/>
                      <a:pt x="244" y="1118"/>
                    </a:cubicBezTo>
                    <a:cubicBezTo>
                      <a:pt x="0" y="878"/>
                      <a:pt x="0" y="488"/>
                      <a:pt x="244" y="244"/>
                    </a:cubicBezTo>
                    <a:cubicBezTo>
                      <a:pt x="487" y="1"/>
                      <a:pt x="878" y="1"/>
                      <a:pt x="1117" y="2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13"/>
          <p:cNvSpPr txBox="1">
            <a:spLocks noGrp="1"/>
          </p:cNvSpPr>
          <p:nvPr>
            <p:ph type="subTitle" idx="1"/>
          </p:nvPr>
        </p:nvSpPr>
        <p:spPr>
          <a:xfrm>
            <a:off x="718525" y="3523525"/>
            <a:ext cx="2444700" cy="44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87" name="Google Shape;487;p13"/>
          <p:cNvSpPr txBox="1">
            <a:spLocks noGrp="1"/>
          </p:cNvSpPr>
          <p:nvPr>
            <p:ph type="subTitle" idx="2"/>
          </p:nvPr>
        </p:nvSpPr>
        <p:spPr>
          <a:xfrm>
            <a:off x="3349652" y="2250614"/>
            <a:ext cx="2444700" cy="44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88" name="Google Shape;488;p13"/>
          <p:cNvSpPr txBox="1">
            <a:spLocks noGrp="1"/>
          </p:cNvSpPr>
          <p:nvPr>
            <p:ph type="subTitle" idx="3"/>
          </p:nvPr>
        </p:nvSpPr>
        <p:spPr>
          <a:xfrm>
            <a:off x="5980781" y="2250614"/>
            <a:ext cx="2444700" cy="44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89" name="Google Shape;489;p13"/>
          <p:cNvSpPr txBox="1">
            <a:spLocks noGrp="1"/>
          </p:cNvSpPr>
          <p:nvPr>
            <p:ph type="subTitle" idx="4"/>
          </p:nvPr>
        </p:nvSpPr>
        <p:spPr>
          <a:xfrm>
            <a:off x="3349651" y="3523525"/>
            <a:ext cx="2444700" cy="44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90" name="Google Shape;490;p13"/>
          <p:cNvSpPr txBox="1">
            <a:spLocks noGrp="1"/>
          </p:cNvSpPr>
          <p:nvPr>
            <p:ph type="subTitle" idx="5"/>
          </p:nvPr>
        </p:nvSpPr>
        <p:spPr>
          <a:xfrm>
            <a:off x="718520" y="2250614"/>
            <a:ext cx="2444700" cy="44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91" name="Google Shape;491;p13"/>
          <p:cNvSpPr txBox="1">
            <a:spLocks noGrp="1"/>
          </p:cNvSpPr>
          <p:nvPr>
            <p:ph type="subTitle" idx="6"/>
          </p:nvPr>
        </p:nvSpPr>
        <p:spPr>
          <a:xfrm>
            <a:off x="5980777" y="3523525"/>
            <a:ext cx="2444700" cy="44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92" name="Google Shape;492;p13"/>
          <p:cNvSpPr txBox="1">
            <a:spLocks noGrp="1"/>
          </p:cNvSpPr>
          <p:nvPr>
            <p:ph type="title" idx="7" hasCustomPrompt="1"/>
          </p:nvPr>
        </p:nvSpPr>
        <p:spPr>
          <a:xfrm>
            <a:off x="1191170" y="1752525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93" name="Google Shape;493;p13"/>
          <p:cNvSpPr txBox="1">
            <a:spLocks noGrp="1"/>
          </p:cNvSpPr>
          <p:nvPr>
            <p:ph type="title" idx="8" hasCustomPrompt="1"/>
          </p:nvPr>
        </p:nvSpPr>
        <p:spPr>
          <a:xfrm>
            <a:off x="3822302" y="1752525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94" name="Google Shape;494;p13"/>
          <p:cNvSpPr txBox="1">
            <a:spLocks noGrp="1"/>
          </p:cNvSpPr>
          <p:nvPr>
            <p:ph type="title" idx="9" hasCustomPrompt="1"/>
          </p:nvPr>
        </p:nvSpPr>
        <p:spPr>
          <a:xfrm>
            <a:off x="6453431" y="1752525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95" name="Google Shape;495;p13"/>
          <p:cNvSpPr txBox="1">
            <a:spLocks noGrp="1"/>
          </p:cNvSpPr>
          <p:nvPr>
            <p:ph type="title" idx="13" hasCustomPrompt="1"/>
          </p:nvPr>
        </p:nvSpPr>
        <p:spPr>
          <a:xfrm>
            <a:off x="1191165" y="3025633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96" name="Google Shape;496;p13"/>
          <p:cNvSpPr txBox="1">
            <a:spLocks noGrp="1"/>
          </p:cNvSpPr>
          <p:nvPr>
            <p:ph type="title" idx="14" hasCustomPrompt="1"/>
          </p:nvPr>
        </p:nvSpPr>
        <p:spPr>
          <a:xfrm>
            <a:off x="3822300" y="3025633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97" name="Google Shape;497;p13"/>
          <p:cNvSpPr txBox="1">
            <a:spLocks noGrp="1"/>
          </p:cNvSpPr>
          <p:nvPr>
            <p:ph type="title" idx="15" hasCustomPrompt="1"/>
          </p:nvPr>
        </p:nvSpPr>
        <p:spPr>
          <a:xfrm>
            <a:off x="6453435" y="3025633"/>
            <a:ext cx="1499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grpSp>
        <p:nvGrpSpPr>
          <p:cNvPr id="498" name="Google Shape;498;p13"/>
          <p:cNvGrpSpPr/>
          <p:nvPr/>
        </p:nvGrpSpPr>
        <p:grpSpPr>
          <a:xfrm>
            <a:off x="-4119978" y="-1637428"/>
            <a:ext cx="15016098" cy="4737605"/>
            <a:chOff x="-4119978" y="-1637428"/>
            <a:chExt cx="15016098" cy="4737605"/>
          </a:xfrm>
        </p:grpSpPr>
        <p:sp>
          <p:nvSpPr>
            <p:cNvPr id="499" name="Google Shape;499;p13"/>
            <p:cNvSpPr/>
            <p:nvPr/>
          </p:nvSpPr>
          <p:spPr>
            <a:xfrm rot="1044411">
              <a:off x="7762883" y="-217973"/>
              <a:ext cx="3008474" cy="129468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00" name="Google Shape;500;p13"/>
            <p:cNvSpPr/>
            <p:nvPr/>
          </p:nvSpPr>
          <p:spPr>
            <a:xfrm>
              <a:off x="-4119978" y="-1637428"/>
              <a:ext cx="4947185" cy="4737605"/>
            </a:xfrm>
            <a:custGeom>
              <a:avLst/>
              <a:gdLst/>
              <a:ahLst/>
              <a:cxnLst/>
              <a:rect l="l" t="t" r="r" b="b"/>
              <a:pathLst>
                <a:path w="59745" h="57214" extrusionOk="0">
                  <a:moveTo>
                    <a:pt x="29871" y="1"/>
                  </a:moveTo>
                  <a:cubicBezTo>
                    <a:pt x="26553" y="1"/>
                    <a:pt x="23235" y="1266"/>
                    <a:pt x="20703" y="3798"/>
                  </a:cubicBezTo>
                  <a:lnTo>
                    <a:pt x="5063" y="19438"/>
                  </a:lnTo>
                  <a:cubicBezTo>
                    <a:pt x="0" y="24501"/>
                    <a:pt x="0" y="32710"/>
                    <a:pt x="5063" y="37776"/>
                  </a:cubicBezTo>
                  <a:lnTo>
                    <a:pt x="20703" y="53417"/>
                  </a:lnTo>
                  <a:cubicBezTo>
                    <a:pt x="23235" y="55948"/>
                    <a:pt x="26553" y="57214"/>
                    <a:pt x="29871" y="57214"/>
                  </a:cubicBezTo>
                  <a:cubicBezTo>
                    <a:pt x="33189" y="57214"/>
                    <a:pt x="36508" y="55948"/>
                    <a:pt x="39041" y="53417"/>
                  </a:cubicBezTo>
                  <a:lnTo>
                    <a:pt x="54682" y="37776"/>
                  </a:lnTo>
                  <a:cubicBezTo>
                    <a:pt x="59745" y="32710"/>
                    <a:pt x="59745" y="24501"/>
                    <a:pt x="54682" y="19438"/>
                  </a:cubicBezTo>
                  <a:lnTo>
                    <a:pt x="39041" y="3798"/>
                  </a:lnTo>
                  <a:cubicBezTo>
                    <a:pt x="36508" y="1266"/>
                    <a:pt x="33189" y="1"/>
                    <a:pt x="29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13"/>
          <p:cNvGrpSpPr/>
          <p:nvPr/>
        </p:nvGrpSpPr>
        <p:grpSpPr>
          <a:xfrm>
            <a:off x="232136" y="744895"/>
            <a:ext cx="487873" cy="487511"/>
            <a:chOff x="1577683" y="3078597"/>
            <a:chExt cx="146079" cy="145979"/>
          </a:xfrm>
        </p:grpSpPr>
        <p:sp>
          <p:nvSpPr>
            <p:cNvPr id="502" name="Google Shape;502;p13"/>
            <p:cNvSpPr/>
            <p:nvPr/>
          </p:nvSpPr>
          <p:spPr>
            <a:xfrm>
              <a:off x="1577683" y="3078597"/>
              <a:ext cx="51106" cy="51106"/>
            </a:xfrm>
            <a:custGeom>
              <a:avLst/>
              <a:gdLst/>
              <a:ahLst/>
              <a:cxnLst/>
              <a:rect l="l" t="t" r="r" b="b"/>
              <a:pathLst>
                <a:path w="1539" h="1539" extrusionOk="0">
                  <a:moveTo>
                    <a:pt x="770" y="1"/>
                  </a:moveTo>
                  <a:lnTo>
                    <a:pt x="1" y="770"/>
                  </a:lnTo>
                  <a:lnTo>
                    <a:pt x="770" y="1539"/>
                  </a:lnTo>
                  <a:lnTo>
                    <a:pt x="1539" y="770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3"/>
            <p:cNvSpPr/>
            <p:nvPr/>
          </p:nvSpPr>
          <p:spPr>
            <a:xfrm>
              <a:off x="1678566" y="3179348"/>
              <a:ext cx="45195" cy="45229"/>
            </a:xfrm>
            <a:custGeom>
              <a:avLst/>
              <a:gdLst/>
              <a:ahLst/>
              <a:cxnLst/>
              <a:rect l="l" t="t" r="r" b="b"/>
              <a:pathLst>
                <a:path w="1361" h="1362" fill="none" extrusionOk="0">
                  <a:moveTo>
                    <a:pt x="1117" y="244"/>
                  </a:moveTo>
                  <a:cubicBezTo>
                    <a:pt x="1361" y="488"/>
                    <a:pt x="1361" y="878"/>
                    <a:pt x="1117" y="1118"/>
                  </a:cubicBezTo>
                  <a:cubicBezTo>
                    <a:pt x="878" y="1361"/>
                    <a:pt x="487" y="1361"/>
                    <a:pt x="244" y="1118"/>
                  </a:cubicBezTo>
                  <a:cubicBezTo>
                    <a:pt x="0" y="878"/>
                    <a:pt x="0" y="488"/>
                    <a:pt x="244" y="244"/>
                  </a:cubicBezTo>
                  <a:cubicBezTo>
                    <a:pt x="487" y="1"/>
                    <a:pt x="878" y="1"/>
                    <a:pt x="1117" y="24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13"/>
          <p:cNvGrpSpPr/>
          <p:nvPr/>
        </p:nvGrpSpPr>
        <p:grpSpPr>
          <a:xfrm>
            <a:off x="-741446" y="-2667477"/>
            <a:ext cx="12513958" cy="8260130"/>
            <a:chOff x="-741446" y="-2667477"/>
            <a:chExt cx="12513958" cy="8260130"/>
          </a:xfrm>
        </p:grpSpPr>
        <p:sp>
          <p:nvSpPr>
            <p:cNvPr id="505" name="Google Shape;505;p13"/>
            <p:cNvSpPr/>
            <p:nvPr/>
          </p:nvSpPr>
          <p:spPr>
            <a:xfrm>
              <a:off x="-671029" y="-2667477"/>
              <a:ext cx="3193540" cy="3193540"/>
            </a:xfrm>
            <a:custGeom>
              <a:avLst/>
              <a:gdLst/>
              <a:ahLst/>
              <a:cxnLst/>
              <a:rect l="l" t="t" r="r" b="b"/>
              <a:pathLst>
                <a:path w="38567" h="38567" fill="none" extrusionOk="0">
                  <a:moveTo>
                    <a:pt x="38566" y="19281"/>
                  </a:moveTo>
                  <a:cubicBezTo>
                    <a:pt x="38566" y="24394"/>
                    <a:pt x="36537" y="29299"/>
                    <a:pt x="32920" y="32916"/>
                  </a:cubicBezTo>
                  <a:cubicBezTo>
                    <a:pt x="29303" y="36533"/>
                    <a:pt x="24398" y="38566"/>
                    <a:pt x="19285" y="38566"/>
                  </a:cubicBezTo>
                  <a:cubicBezTo>
                    <a:pt x="14172" y="38566"/>
                    <a:pt x="9264" y="36533"/>
                    <a:pt x="5650" y="32916"/>
                  </a:cubicBezTo>
                  <a:cubicBezTo>
                    <a:pt x="2033" y="29299"/>
                    <a:pt x="0" y="24394"/>
                    <a:pt x="0" y="19281"/>
                  </a:cubicBezTo>
                  <a:cubicBezTo>
                    <a:pt x="0" y="8630"/>
                    <a:pt x="8634" y="0"/>
                    <a:pt x="19285" y="0"/>
                  </a:cubicBezTo>
                  <a:cubicBezTo>
                    <a:pt x="24398" y="0"/>
                    <a:pt x="29303" y="2029"/>
                    <a:pt x="32920" y="5646"/>
                  </a:cubicBezTo>
                  <a:cubicBezTo>
                    <a:pt x="36537" y="9264"/>
                    <a:pt x="38566" y="14168"/>
                    <a:pt x="38566" y="192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6" name="Google Shape;506;p13"/>
            <p:cNvGrpSpPr/>
            <p:nvPr/>
          </p:nvGrpSpPr>
          <p:grpSpPr>
            <a:xfrm>
              <a:off x="-741446" y="3493337"/>
              <a:ext cx="1273551" cy="1435933"/>
              <a:chOff x="4330704" y="3013150"/>
              <a:chExt cx="1273551" cy="1435933"/>
            </a:xfrm>
          </p:grpSpPr>
          <p:sp>
            <p:nvSpPr>
              <p:cNvPr id="507" name="Google Shape;507;p13"/>
              <p:cNvSpPr/>
              <p:nvPr/>
            </p:nvSpPr>
            <p:spPr>
              <a:xfrm>
                <a:off x="5154951" y="3417818"/>
                <a:ext cx="272722" cy="53676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4" fill="none" extrusionOk="0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3"/>
              <p:cNvSpPr/>
              <p:nvPr/>
            </p:nvSpPr>
            <p:spPr>
              <a:xfrm>
                <a:off x="5037058" y="4087645"/>
                <a:ext cx="272722" cy="53232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0" fill="none" extrusionOk="0">
                    <a:moveTo>
                      <a:pt x="0" y="1"/>
                    </a:moveTo>
                    <a:lnTo>
                      <a:pt x="2458" y="1"/>
                    </a:lnTo>
                    <a:lnTo>
                      <a:pt x="2458" y="480"/>
                    </a:lnTo>
                    <a:lnTo>
                      <a:pt x="0" y="48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5154951" y="3524503"/>
                <a:ext cx="175012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3"/>
              <p:cNvSpPr/>
              <p:nvPr/>
            </p:nvSpPr>
            <p:spPr>
              <a:xfrm>
                <a:off x="5154951" y="3560101"/>
                <a:ext cx="175012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3"/>
              <p:cNvSpPr/>
              <p:nvPr/>
            </p:nvSpPr>
            <p:spPr>
              <a:xfrm>
                <a:off x="5154951" y="3595589"/>
                <a:ext cx="175012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1"/>
                    </a:moveTo>
                    <a:lnTo>
                      <a:pt x="1577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5135209" y="4195660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1"/>
                    </a:moveTo>
                    <a:lnTo>
                      <a:pt x="1573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5135209" y="4231259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3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5135209" y="4266857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3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4330704" y="3013150"/>
                <a:ext cx="1273551" cy="1435933"/>
              </a:xfrm>
              <a:custGeom>
                <a:avLst/>
                <a:gdLst/>
                <a:ahLst/>
                <a:cxnLst/>
                <a:rect l="l" t="t" r="r" b="b"/>
                <a:pathLst>
                  <a:path w="11483" h="12948" fill="none" extrusionOk="0">
                    <a:moveTo>
                      <a:pt x="1090" y="1"/>
                    </a:moveTo>
                    <a:lnTo>
                      <a:pt x="10393" y="1"/>
                    </a:lnTo>
                    <a:cubicBezTo>
                      <a:pt x="10996" y="1"/>
                      <a:pt x="11483" y="488"/>
                      <a:pt x="11483" y="1095"/>
                    </a:cubicBezTo>
                    <a:lnTo>
                      <a:pt x="11483" y="11854"/>
                    </a:lnTo>
                    <a:cubicBezTo>
                      <a:pt x="11483" y="12461"/>
                      <a:pt x="10996" y="12948"/>
                      <a:pt x="10393" y="12948"/>
                    </a:cubicBezTo>
                    <a:lnTo>
                      <a:pt x="1090" y="12948"/>
                    </a:lnTo>
                    <a:cubicBezTo>
                      <a:pt x="484" y="12948"/>
                      <a:pt x="0" y="12461"/>
                      <a:pt x="0" y="11854"/>
                    </a:cubicBezTo>
                    <a:lnTo>
                      <a:pt x="0" y="1095"/>
                    </a:lnTo>
                    <a:cubicBezTo>
                      <a:pt x="0" y="488"/>
                      <a:pt x="484" y="1"/>
                      <a:pt x="10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330704" y="3362037"/>
                <a:ext cx="1273551" cy="949082"/>
              </a:xfrm>
              <a:custGeom>
                <a:avLst/>
                <a:gdLst/>
                <a:ahLst/>
                <a:cxnLst/>
                <a:rect l="l" t="t" r="r" b="b"/>
                <a:pathLst>
                  <a:path w="11483" h="8558" fill="none" extrusionOk="0">
                    <a:moveTo>
                      <a:pt x="0" y="3541"/>
                    </a:moveTo>
                    <a:lnTo>
                      <a:pt x="1307" y="5721"/>
                    </a:lnTo>
                    <a:cubicBezTo>
                      <a:pt x="1407" y="5891"/>
                      <a:pt x="1662" y="5864"/>
                      <a:pt x="1728" y="5678"/>
                    </a:cubicBezTo>
                    <a:lnTo>
                      <a:pt x="3498" y="441"/>
                    </a:lnTo>
                    <a:cubicBezTo>
                      <a:pt x="3564" y="244"/>
                      <a:pt x="3838" y="225"/>
                      <a:pt x="3927" y="414"/>
                    </a:cubicBezTo>
                    <a:lnTo>
                      <a:pt x="4638" y="1852"/>
                    </a:lnTo>
                    <a:cubicBezTo>
                      <a:pt x="4727" y="2034"/>
                      <a:pt x="4986" y="2022"/>
                      <a:pt x="5063" y="1836"/>
                    </a:cubicBezTo>
                    <a:lnTo>
                      <a:pt x="5732" y="198"/>
                    </a:lnTo>
                    <a:cubicBezTo>
                      <a:pt x="5813" y="1"/>
                      <a:pt x="6095" y="8"/>
                      <a:pt x="6169" y="209"/>
                    </a:cubicBezTo>
                    <a:lnTo>
                      <a:pt x="8089" y="5512"/>
                    </a:lnTo>
                    <a:cubicBezTo>
                      <a:pt x="8163" y="5721"/>
                      <a:pt x="8460" y="5713"/>
                      <a:pt x="8530" y="5500"/>
                    </a:cubicBezTo>
                    <a:lnTo>
                      <a:pt x="8827" y="4569"/>
                    </a:lnTo>
                    <a:cubicBezTo>
                      <a:pt x="8893" y="4352"/>
                      <a:pt x="9198" y="4352"/>
                      <a:pt x="9268" y="4565"/>
                    </a:cubicBezTo>
                    <a:lnTo>
                      <a:pt x="9867" y="6331"/>
                    </a:lnTo>
                    <a:cubicBezTo>
                      <a:pt x="9937" y="6532"/>
                      <a:pt x="10219" y="6544"/>
                      <a:pt x="10304" y="6350"/>
                    </a:cubicBezTo>
                    <a:lnTo>
                      <a:pt x="10304" y="6350"/>
                    </a:lnTo>
                    <a:cubicBezTo>
                      <a:pt x="10389" y="6153"/>
                      <a:pt x="10671" y="6165"/>
                      <a:pt x="10737" y="6366"/>
                    </a:cubicBezTo>
                    <a:lnTo>
                      <a:pt x="11483" y="8557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5004452" y="3417818"/>
                <a:ext cx="72201" cy="720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50" extrusionOk="0">
                    <a:moveTo>
                      <a:pt x="325" y="0"/>
                    </a:moveTo>
                    <a:cubicBezTo>
                      <a:pt x="144" y="0"/>
                      <a:pt x="1" y="147"/>
                      <a:pt x="1" y="325"/>
                    </a:cubicBezTo>
                    <a:cubicBezTo>
                      <a:pt x="1" y="506"/>
                      <a:pt x="144" y="649"/>
                      <a:pt x="325" y="649"/>
                    </a:cubicBezTo>
                    <a:cubicBezTo>
                      <a:pt x="503" y="649"/>
                      <a:pt x="650" y="506"/>
                      <a:pt x="650" y="325"/>
                    </a:cubicBezTo>
                    <a:cubicBezTo>
                      <a:pt x="650" y="147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3"/>
              <p:cNvSpPr/>
              <p:nvPr/>
            </p:nvSpPr>
            <p:spPr>
              <a:xfrm>
                <a:off x="5374432" y="3955676"/>
                <a:ext cx="72090" cy="72085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fill="none" extrusionOk="0">
                    <a:moveTo>
                      <a:pt x="649" y="325"/>
                    </a:moveTo>
                    <a:cubicBezTo>
                      <a:pt x="649" y="503"/>
                      <a:pt x="502" y="650"/>
                      <a:pt x="325" y="650"/>
                    </a:cubicBezTo>
                    <a:cubicBezTo>
                      <a:pt x="143" y="650"/>
                      <a:pt x="0" y="503"/>
                      <a:pt x="0" y="325"/>
                    </a:cubicBezTo>
                    <a:cubicBezTo>
                      <a:pt x="0" y="143"/>
                      <a:pt x="143" y="0"/>
                      <a:pt x="325" y="0"/>
                    </a:cubicBezTo>
                    <a:cubicBezTo>
                      <a:pt x="502" y="0"/>
                      <a:pt x="649" y="143"/>
                      <a:pt x="649" y="3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3"/>
              <p:cNvSpPr/>
              <p:nvPr/>
            </p:nvSpPr>
            <p:spPr>
              <a:xfrm>
                <a:off x="4535989" y="3560101"/>
                <a:ext cx="501635" cy="299652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2702" extrusionOk="0">
                    <a:moveTo>
                      <a:pt x="4376" y="1"/>
                    </a:moveTo>
                    <a:cubicBezTo>
                      <a:pt x="4340" y="1"/>
                      <a:pt x="4304" y="14"/>
                      <a:pt x="4275" y="43"/>
                    </a:cubicBezTo>
                    <a:lnTo>
                      <a:pt x="3796" y="534"/>
                    </a:lnTo>
                    <a:lnTo>
                      <a:pt x="345" y="534"/>
                    </a:lnTo>
                    <a:cubicBezTo>
                      <a:pt x="155" y="534"/>
                      <a:pt x="1" y="688"/>
                      <a:pt x="1" y="878"/>
                    </a:cubicBezTo>
                    <a:lnTo>
                      <a:pt x="1" y="2358"/>
                    </a:lnTo>
                    <a:cubicBezTo>
                      <a:pt x="1" y="2547"/>
                      <a:pt x="155" y="2702"/>
                      <a:pt x="345" y="2702"/>
                    </a:cubicBezTo>
                    <a:lnTo>
                      <a:pt x="4178" y="2702"/>
                    </a:lnTo>
                    <a:cubicBezTo>
                      <a:pt x="4368" y="2702"/>
                      <a:pt x="4522" y="2547"/>
                      <a:pt x="4522" y="2358"/>
                    </a:cubicBezTo>
                    <a:lnTo>
                      <a:pt x="4522" y="143"/>
                    </a:lnTo>
                    <a:cubicBezTo>
                      <a:pt x="4522" y="57"/>
                      <a:pt x="4450" y="1"/>
                      <a:pt x="4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3"/>
              <p:cNvSpPr/>
              <p:nvPr/>
            </p:nvSpPr>
            <p:spPr>
              <a:xfrm>
                <a:off x="4330704" y="3103643"/>
                <a:ext cx="1273551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1483" h="1" fill="none" extrusionOk="0">
                    <a:moveTo>
                      <a:pt x="0" y="0"/>
                    </a:moveTo>
                    <a:lnTo>
                      <a:pt x="11483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1" name="Google Shape;521;p13"/>
            <p:cNvGrpSpPr/>
            <p:nvPr/>
          </p:nvGrpSpPr>
          <p:grpSpPr>
            <a:xfrm>
              <a:off x="8026589" y="4608503"/>
              <a:ext cx="2008305" cy="984150"/>
              <a:chOff x="4961614" y="1093928"/>
              <a:chExt cx="2008305" cy="984150"/>
            </a:xfrm>
          </p:grpSpPr>
          <p:sp>
            <p:nvSpPr>
              <p:cNvPr id="522" name="Google Shape;522;p13"/>
              <p:cNvSpPr/>
              <p:nvPr/>
            </p:nvSpPr>
            <p:spPr>
              <a:xfrm>
                <a:off x="6238365" y="1207579"/>
                <a:ext cx="255453" cy="50283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4" fill="none" extrusionOk="0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3"/>
              <p:cNvSpPr/>
              <p:nvPr/>
            </p:nvSpPr>
            <p:spPr>
              <a:xfrm>
                <a:off x="6238365" y="1307518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3"/>
              <p:cNvSpPr/>
              <p:nvPr/>
            </p:nvSpPr>
            <p:spPr>
              <a:xfrm>
                <a:off x="6238365" y="1340865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3"/>
              <p:cNvSpPr/>
              <p:nvPr/>
            </p:nvSpPr>
            <p:spPr>
              <a:xfrm>
                <a:off x="6238365" y="1374212"/>
                <a:ext cx="163931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78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3"/>
              <p:cNvSpPr/>
              <p:nvPr/>
            </p:nvSpPr>
            <p:spPr>
              <a:xfrm>
                <a:off x="5114949" y="1353331"/>
                <a:ext cx="125389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6976" fill="none" extrusionOk="0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6976"/>
                    </a:lnTo>
                    <a:lnTo>
                      <a:pt x="1" y="69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3"/>
              <p:cNvSpPr/>
              <p:nvPr/>
            </p:nvSpPr>
            <p:spPr>
              <a:xfrm>
                <a:off x="5340276" y="1715790"/>
                <a:ext cx="125285" cy="36226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3487" extrusionOk="0">
                    <a:moveTo>
                      <a:pt x="0" y="1"/>
                    </a:moveTo>
                    <a:lnTo>
                      <a:pt x="0" y="3487"/>
                    </a:lnTo>
                    <a:lnTo>
                      <a:pt x="1206" y="3487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3"/>
              <p:cNvSpPr/>
              <p:nvPr/>
            </p:nvSpPr>
            <p:spPr>
              <a:xfrm>
                <a:off x="5565499" y="1519549"/>
                <a:ext cx="125285" cy="558513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5376" fill="none" extrusionOk="0">
                    <a:moveTo>
                      <a:pt x="0" y="0"/>
                    </a:moveTo>
                    <a:lnTo>
                      <a:pt x="1206" y="0"/>
                    </a:lnTo>
                    <a:lnTo>
                      <a:pt x="1206" y="5376"/>
                    </a:lnTo>
                    <a:lnTo>
                      <a:pt x="0" y="53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3"/>
              <p:cNvSpPr/>
              <p:nvPr/>
            </p:nvSpPr>
            <p:spPr>
              <a:xfrm>
                <a:off x="5790307" y="1353331"/>
                <a:ext cx="125805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6976" fill="none" extrusionOk="0">
                    <a:moveTo>
                      <a:pt x="0" y="0"/>
                    </a:moveTo>
                    <a:lnTo>
                      <a:pt x="1210" y="0"/>
                    </a:lnTo>
                    <a:lnTo>
                      <a:pt x="1210" y="6976"/>
                    </a:lnTo>
                    <a:lnTo>
                      <a:pt x="0" y="69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3"/>
              <p:cNvSpPr/>
              <p:nvPr/>
            </p:nvSpPr>
            <p:spPr>
              <a:xfrm>
                <a:off x="6015531" y="1353331"/>
                <a:ext cx="125389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6976" extrusionOk="0">
                    <a:moveTo>
                      <a:pt x="0" y="0"/>
                    </a:moveTo>
                    <a:lnTo>
                      <a:pt x="0" y="6976"/>
                    </a:lnTo>
                    <a:lnTo>
                      <a:pt x="1206" y="6976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3"/>
              <p:cNvSpPr/>
              <p:nvPr/>
            </p:nvSpPr>
            <p:spPr>
              <a:xfrm>
                <a:off x="6240754" y="1682546"/>
                <a:ext cx="125389" cy="395509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3807" extrusionOk="0">
                    <a:moveTo>
                      <a:pt x="1" y="0"/>
                    </a:moveTo>
                    <a:lnTo>
                      <a:pt x="1" y="3807"/>
                    </a:lnTo>
                    <a:lnTo>
                      <a:pt x="1206" y="3807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3"/>
              <p:cNvSpPr/>
              <p:nvPr/>
            </p:nvSpPr>
            <p:spPr>
              <a:xfrm>
                <a:off x="6465977" y="1829856"/>
                <a:ext cx="125389" cy="248193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2389" fill="none" extrusionOk="0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2389"/>
                    </a:lnTo>
                    <a:lnTo>
                      <a:pt x="1" y="238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3"/>
              <p:cNvSpPr/>
              <p:nvPr/>
            </p:nvSpPr>
            <p:spPr>
              <a:xfrm>
                <a:off x="6691201" y="1353331"/>
                <a:ext cx="125389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6976" fill="none" extrusionOk="0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6976"/>
                    </a:lnTo>
                    <a:lnTo>
                      <a:pt x="1" y="69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3"/>
              <p:cNvSpPr/>
              <p:nvPr/>
            </p:nvSpPr>
            <p:spPr>
              <a:xfrm>
                <a:off x="5177592" y="1374212"/>
                <a:ext cx="1576351" cy="497945"/>
              </a:xfrm>
              <a:custGeom>
                <a:avLst/>
                <a:gdLst/>
                <a:ahLst/>
                <a:cxnLst/>
                <a:rect l="l" t="t" r="r" b="b"/>
                <a:pathLst>
                  <a:path w="15174" h="4793" fill="none" extrusionOk="0">
                    <a:moveTo>
                      <a:pt x="1" y="0"/>
                    </a:moveTo>
                    <a:lnTo>
                      <a:pt x="2169" y="3528"/>
                    </a:lnTo>
                    <a:lnTo>
                      <a:pt x="4337" y="1666"/>
                    </a:lnTo>
                    <a:lnTo>
                      <a:pt x="6505" y="0"/>
                    </a:lnTo>
                    <a:lnTo>
                      <a:pt x="8669" y="0"/>
                    </a:lnTo>
                    <a:lnTo>
                      <a:pt x="10837" y="3289"/>
                    </a:lnTo>
                    <a:lnTo>
                      <a:pt x="13006" y="4792"/>
                    </a:lnTo>
                    <a:lnTo>
                      <a:pt x="1517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3"/>
              <p:cNvSpPr/>
              <p:nvPr/>
            </p:nvSpPr>
            <p:spPr>
              <a:xfrm>
                <a:off x="5143933" y="1340449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7" y="0"/>
                      <a:pt x="0" y="143"/>
                      <a:pt x="0" y="325"/>
                    </a:cubicBezTo>
                    <a:cubicBezTo>
                      <a:pt x="0" y="503"/>
                      <a:pt x="147" y="650"/>
                      <a:pt x="325" y="650"/>
                    </a:cubicBezTo>
                    <a:cubicBezTo>
                      <a:pt x="506" y="650"/>
                      <a:pt x="649" y="503"/>
                      <a:pt x="649" y="325"/>
                    </a:cubicBezTo>
                    <a:cubicBezTo>
                      <a:pt x="649" y="143"/>
                      <a:pt x="506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5369156" y="1690545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7" y="0"/>
                      <a:pt x="0" y="143"/>
                      <a:pt x="0" y="325"/>
                    </a:cubicBezTo>
                    <a:cubicBezTo>
                      <a:pt x="0" y="503"/>
                      <a:pt x="147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5594380" y="1494616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3" y="0"/>
                      <a:pt x="0" y="143"/>
                      <a:pt x="0" y="325"/>
                    </a:cubicBezTo>
                    <a:cubicBezTo>
                      <a:pt x="0" y="503"/>
                      <a:pt x="143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3"/>
              <p:cNvSpPr/>
              <p:nvPr/>
            </p:nvSpPr>
            <p:spPr>
              <a:xfrm>
                <a:off x="5819187" y="1340449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50"/>
                      <a:pt x="325" y="650"/>
                    </a:cubicBezTo>
                    <a:cubicBezTo>
                      <a:pt x="507" y="650"/>
                      <a:pt x="650" y="503"/>
                      <a:pt x="650" y="325"/>
                    </a:cubicBezTo>
                    <a:cubicBezTo>
                      <a:pt x="650" y="143"/>
                      <a:pt x="507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3"/>
              <p:cNvSpPr/>
              <p:nvPr/>
            </p:nvSpPr>
            <p:spPr>
              <a:xfrm>
                <a:off x="6044411" y="1340449"/>
                <a:ext cx="67629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50" extrusionOk="0">
                    <a:moveTo>
                      <a:pt x="325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50"/>
                      <a:pt x="325" y="650"/>
                    </a:cubicBezTo>
                    <a:cubicBezTo>
                      <a:pt x="507" y="650"/>
                      <a:pt x="650" y="503"/>
                      <a:pt x="650" y="325"/>
                    </a:cubicBezTo>
                    <a:cubicBezTo>
                      <a:pt x="650" y="143"/>
                      <a:pt x="507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3"/>
              <p:cNvSpPr/>
              <p:nvPr/>
            </p:nvSpPr>
            <p:spPr>
              <a:xfrm>
                <a:off x="6275659" y="1668833"/>
                <a:ext cx="67629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50" extrusionOk="0">
                    <a:moveTo>
                      <a:pt x="325" y="1"/>
                    </a:moveTo>
                    <a:cubicBezTo>
                      <a:pt x="144" y="1"/>
                      <a:pt x="1" y="144"/>
                      <a:pt x="1" y="325"/>
                    </a:cubicBezTo>
                    <a:cubicBezTo>
                      <a:pt x="1" y="503"/>
                      <a:pt x="144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4"/>
                      <a:pt x="503" y="1"/>
                      <a:pt x="3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3"/>
              <p:cNvSpPr/>
              <p:nvPr/>
            </p:nvSpPr>
            <p:spPr>
              <a:xfrm>
                <a:off x="6494857" y="1813027"/>
                <a:ext cx="67629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50" extrusionOk="0">
                    <a:moveTo>
                      <a:pt x="326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49"/>
                      <a:pt x="326" y="649"/>
                    </a:cubicBezTo>
                    <a:cubicBezTo>
                      <a:pt x="503" y="649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13"/>
              <p:cNvSpPr/>
              <p:nvPr/>
            </p:nvSpPr>
            <p:spPr>
              <a:xfrm>
                <a:off x="6720185" y="1324763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1"/>
                    </a:moveTo>
                    <a:cubicBezTo>
                      <a:pt x="143" y="1"/>
                      <a:pt x="0" y="148"/>
                      <a:pt x="0" y="325"/>
                    </a:cubicBezTo>
                    <a:cubicBezTo>
                      <a:pt x="0" y="507"/>
                      <a:pt x="143" y="650"/>
                      <a:pt x="325" y="650"/>
                    </a:cubicBezTo>
                    <a:cubicBezTo>
                      <a:pt x="502" y="650"/>
                      <a:pt x="649" y="507"/>
                      <a:pt x="649" y="325"/>
                    </a:cubicBezTo>
                    <a:cubicBezTo>
                      <a:pt x="649" y="148"/>
                      <a:pt x="502" y="1"/>
                      <a:pt x="3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13"/>
              <p:cNvSpPr/>
              <p:nvPr/>
            </p:nvSpPr>
            <p:spPr>
              <a:xfrm>
                <a:off x="4961614" y="1093928"/>
                <a:ext cx="2008305" cy="984150"/>
              </a:xfrm>
              <a:custGeom>
                <a:avLst/>
                <a:gdLst/>
                <a:ahLst/>
                <a:cxnLst/>
                <a:rect l="l" t="t" r="r" b="b"/>
                <a:pathLst>
                  <a:path w="19332" h="9473" fill="none" extrusionOk="0">
                    <a:moveTo>
                      <a:pt x="789" y="0"/>
                    </a:moveTo>
                    <a:lnTo>
                      <a:pt x="18544" y="0"/>
                    </a:lnTo>
                    <a:cubicBezTo>
                      <a:pt x="18980" y="0"/>
                      <a:pt x="19332" y="348"/>
                      <a:pt x="19332" y="789"/>
                    </a:cubicBezTo>
                    <a:lnTo>
                      <a:pt x="19332" y="8684"/>
                    </a:lnTo>
                    <a:cubicBezTo>
                      <a:pt x="19332" y="9121"/>
                      <a:pt x="18980" y="9473"/>
                      <a:pt x="18544" y="9473"/>
                    </a:cubicBezTo>
                    <a:lnTo>
                      <a:pt x="789" y="9473"/>
                    </a:lnTo>
                    <a:cubicBezTo>
                      <a:pt x="352" y="9473"/>
                      <a:pt x="1" y="9121"/>
                      <a:pt x="1" y="8684"/>
                    </a:cubicBezTo>
                    <a:lnTo>
                      <a:pt x="1" y="789"/>
                    </a:lnTo>
                    <a:cubicBezTo>
                      <a:pt x="1" y="348"/>
                      <a:pt x="352" y="0"/>
                      <a:pt x="78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4" name="Google Shape;544;p13"/>
            <p:cNvSpPr/>
            <p:nvPr/>
          </p:nvSpPr>
          <p:spPr>
            <a:xfrm>
              <a:off x="8578971" y="-1477077"/>
              <a:ext cx="3193540" cy="3193540"/>
            </a:xfrm>
            <a:custGeom>
              <a:avLst/>
              <a:gdLst/>
              <a:ahLst/>
              <a:cxnLst/>
              <a:rect l="l" t="t" r="r" b="b"/>
              <a:pathLst>
                <a:path w="38567" h="38567" fill="none" extrusionOk="0">
                  <a:moveTo>
                    <a:pt x="38566" y="19281"/>
                  </a:moveTo>
                  <a:cubicBezTo>
                    <a:pt x="38566" y="24394"/>
                    <a:pt x="36537" y="29299"/>
                    <a:pt x="32920" y="32916"/>
                  </a:cubicBezTo>
                  <a:cubicBezTo>
                    <a:pt x="29303" y="36533"/>
                    <a:pt x="24398" y="38566"/>
                    <a:pt x="19285" y="38566"/>
                  </a:cubicBezTo>
                  <a:cubicBezTo>
                    <a:pt x="14172" y="38566"/>
                    <a:pt x="9264" y="36533"/>
                    <a:pt x="5650" y="32916"/>
                  </a:cubicBezTo>
                  <a:cubicBezTo>
                    <a:pt x="2033" y="29299"/>
                    <a:pt x="0" y="24394"/>
                    <a:pt x="0" y="19281"/>
                  </a:cubicBezTo>
                  <a:cubicBezTo>
                    <a:pt x="0" y="8630"/>
                    <a:pt x="8634" y="0"/>
                    <a:pt x="19285" y="0"/>
                  </a:cubicBezTo>
                  <a:cubicBezTo>
                    <a:pt x="24398" y="0"/>
                    <a:pt x="29303" y="2029"/>
                    <a:pt x="32920" y="5646"/>
                  </a:cubicBezTo>
                  <a:cubicBezTo>
                    <a:pt x="36537" y="9264"/>
                    <a:pt x="38566" y="14168"/>
                    <a:pt x="38566" y="192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7" name="Google Shape;547;p14"/>
          <p:cNvGrpSpPr/>
          <p:nvPr/>
        </p:nvGrpSpPr>
        <p:grpSpPr>
          <a:xfrm>
            <a:off x="-760857" y="-1371736"/>
            <a:ext cx="11504457" cy="7267273"/>
            <a:chOff x="-760857" y="-1371736"/>
            <a:chExt cx="11504457" cy="7267273"/>
          </a:xfrm>
        </p:grpSpPr>
        <p:sp>
          <p:nvSpPr>
            <p:cNvPr id="548" name="Google Shape;548;p14"/>
            <p:cNvSpPr/>
            <p:nvPr/>
          </p:nvSpPr>
          <p:spPr>
            <a:xfrm rot="6138566">
              <a:off x="-1311890" y="-411464"/>
              <a:ext cx="3008565" cy="129485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49" name="Google Shape;549;p14"/>
            <p:cNvSpPr/>
            <p:nvPr/>
          </p:nvSpPr>
          <p:spPr>
            <a:xfrm>
              <a:off x="8424000" y="3575938"/>
              <a:ext cx="2319600" cy="231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50" name="Google Shape;550;p14"/>
          <p:cNvSpPr/>
          <p:nvPr/>
        </p:nvSpPr>
        <p:spPr>
          <a:xfrm>
            <a:off x="6697764" y="4608506"/>
            <a:ext cx="3193623" cy="3193540"/>
          </a:xfrm>
          <a:custGeom>
            <a:avLst/>
            <a:gdLst/>
            <a:ahLst/>
            <a:cxnLst/>
            <a:rect l="l" t="t" r="r" b="b"/>
            <a:pathLst>
              <a:path w="38568" h="38567" fill="none" extrusionOk="0">
                <a:moveTo>
                  <a:pt x="38567" y="19281"/>
                </a:moveTo>
                <a:cubicBezTo>
                  <a:pt x="38567" y="24394"/>
                  <a:pt x="36534" y="29299"/>
                  <a:pt x="32917" y="32916"/>
                </a:cubicBezTo>
                <a:cubicBezTo>
                  <a:pt x="29303" y="36534"/>
                  <a:pt x="24399" y="38566"/>
                  <a:pt x="19282" y="38566"/>
                </a:cubicBezTo>
                <a:cubicBezTo>
                  <a:pt x="14169" y="38566"/>
                  <a:pt x="9265" y="36534"/>
                  <a:pt x="5647" y="32916"/>
                </a:cubicBezTo>
                <a:cubicBezTo>
                  <a:pt x="2034" y="29299"/>
                  <a:pt x="1" y="24394"/>
                  <a:pt x="1" y="19281"/>
                </a:cubicBezTo>
                <a:cubicBezTo>
                  <a:pt x="1" y="8630"/>
                  <a:pt x="8635" y="0"/>
                  <a:pt x="19282" y="0"/>
                </a:cubicBezTo>
                <a:cubicBezTo>
                  <a:pt x="24399" y="0"/>
                  <a:pt x="29303" y="2029"/>
                  <a:pt x="32917" y="5647"/>
                </a:cubicBezTo>
                <a:cubicBezTo>
                  <a:pt x="36534" y="9264"/>
                  <a:pt x="38567" y="14168"/>
                  <a:pt x="38567" y="19281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38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" name="Google Shape;551;p14"/>
          <p:cNvGrpSpPr/>
          <p:nvPr/>
        </p:nvGrpSpPr>
        <p:grpSpPr>
          <a:xfrm>
            <a:off x="-11" y="1120898"/>
            <a:ext cx="9292247" cy="3153158"/>
            <a:chOff x="-11" y="1120898"/>
            <a:chExt cx="9292247" cy="3153158"/>
          </a:xfrm>
        </p:grpSpPr>
        <p:grpSp>
          <p:nvGrpSpPr>
            <p:cNvPr id="552" name="Google Shape;552;p14"/>
            <p:cNvGrpSpPr/>
            <p:nvPr/>
          </p:nvGrpSpPr>
          <p:grpSpPr>
            <a:xfrm rot="-9621117">
              <a:off x="110568" y="1191600"/>
              <a:ext cx="550947" cy="753217"/>
              <a:chOff x="1660966" y="1509562"/>
              <a:chExt cx="164961" cy="225541"/>
            </a:xfrm>
          </p:grpSpPr>
          <p:sp>
            <p:nvSpPr>
              <p:cNvPr id="553" name="Google Shape;553;p14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539" extrusionOk="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4"/>
              <p:cNvSpPr/>
              <p:nvPr/>
            </p:nvSpPr>
            <p:spPr>
              <a:xfrm>
                <a:off x="1660966" y="1509562"/>
                <a:ext cx="41111" cy="4111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238" fill="none" extrusionOk="0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5" name="Google Shape;555;p14"/>
            <p:cNvGrpSpPr/>
            <p:nvPr/>
          </p:nvGrpSpPr>
          <p:grpSpPr>
            <a:xfrm rot="2412453">
              <a:off x="8563276" y="3431998"/>
              <a:ext cx="550928" cy="753216"/>
              <a:chOff x="1660966" y="1509562"/>
              <a:chExt cx="164961" cy="225541"/>
            </a:xfrm>
          </p:grpSpPr>
          <p:sp>
            <p:nvSpPr>
              <p:cNvPr id="556" name="Google Shape;556;p14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539" extrusionOk="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4"/>
              <p:cNvSpPr/>
              <p:nvPr/>
            </p:nvSpPr>
            <p:spPr>
              <a:xfrm>
                <a:off x="1660966" y="1509562"/>
                <a:ext cx="41111" cy="4111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238" fill="none" extrusionOk="0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0" name="Google Shape;560;p15"/>
          <p:cNvGrpSpPr/>
          <p:nvPr/>
        </p:nvGrpSpPr>
        <p:grpSpPr>
          <a:xfrm>
            <a:off x="-2354203" y="-1823275"/>
            <a:ext cx="12888267" cy="10955952"/>
            <a:chOff x="-2354203" y="-1823275"/>
            <a:chExt cx="12888267" cy="10955952"/>
          </a:xfrm>
        </p:grpSpPr>
        <p:sp>
          <p:nvSpPr>
            <p:cNvPr id="561" name="Google Shape;561;p15"/>
            <p:cNvSpPr/>
            <p:nvPr/>
          </p:nvSpPr>
          <p:spPr>
            <a:xfrm>
              <a:off x="-2354203" y="4395072"/>
              <a:ext cx="4947185" cy="4737605"/>
            </a:xfrm>
            <a:custGeom>
              <a:avLst/>
              <a:gdLst/>
              <a:ahLst/>
              <a:cxnLst/>
              <a:rect l="l" t="t" r="r" b="b"/>
              <a:pathLst>
                <a:path w="59745" h="57214" extrusionOk="0">
                  <a:moveTo>
                    <a:pt x="29871" y="1"/>
                  </a:moveTo>
                  <a:cubicBezTo>
                    <a:pt x="26553" y="1"/>
                    <a:pt x="23235" y="1266"/>
                    <a:pt x="20703" y="3798"/>
                  </a:cubicBezTo>
                  <a:lnTo>
                    <a:pt x="5063" y="19438"/>
                  </a:lnTo>
                  <a:cubicBezTo>
                    <a:pt x="0" y="24501"/>
                    <a:pt x="0" y="32710"/>
                    <a:pt x="5063" y="37776"/>
                  </a:cubicBezTo>
                  <a:lnTo>
                    <a:pt x="20703" y="53417"/>
                  </a:lnTo>
                  <a:cubicBezTo>
                    <a:pt x="23235" y="55948"/>
                    <a:pt x="26553" y="57214"/>
                    <a:pt x="29871" y="57214"/>
                  </a:cubicBezTo>
                  <a:cubicBezTo>
                    <a:pt x="33189" y="57214"/>
                    <a:pt x="36508" y="55948"/>
                    <a:pt x="39041" y="53417"/>
                  </a:cubicBezTo>
                  <a:lnTo>
                    <a:pt x="54682" y="37776"/>
                  </a:lnTo>
                  <a:cubicBezTo>
                    <a:pt x="59745" y="32710"/>
                    <a:pt x="59745" y="24501"/>
                    <a:pt x="54682" y="19438"/>
                  </a:cubicBezTo>
                  <a:lnTo>
                    <a:pt x="39041" y="3798"/>
                  </a:lnTo>
                  <a:cubicBezTo>
                    <a:pt x="36508" y="1266"/>
                    <a:pt x="33189" y="1"/>
                    <a:pt x="29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5"/>
            <p:cNvSpPr/>
            <p:nvPr/>
          </p:nvSpPr>
          <p:spPr>
            <a:xfrm rot="-4500134">
              <a:off x="7953705" y="-1562635"/>
              <a:ext cx="2319719" cy="2319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63" name="Google Shape;563;p15"/>
          <p:cNvGrpSpPr/>
          <p:nvPr/>
        </p:nvGrpSpPr>
        <p:grpSpPr>
          <a:xfrm>
            <a:off x="-418268" y="193724"/>
            <a:ext cx="1075315" cy="1075315"/>
            <a:chOff x="1667143" y="1228630"/>
            <a:chExt cx="871830" cy="871830"/>
          </a:xfrm>
        </p:grpSpPr>
        <p:sp>
          <p:nvSpPr>
            <p:cNvPr id="564" name="Google Shape;564;p15"/>
            <p:cNvSpPr/>
            <p:nvPr/>
          </p:nvSpPr>
          <p:spPr>
            <a:xfrm>
              <a:off x="2103085" y="1228630"/>
              <a:ext cx="33" cy="871830"/>
            </a:xfrm>
            <a:custGeom>
              <a:avLst/>
              <a:gdLst/>
              <a:ahLst/>
              <a:cxnLst/>
              <a:rect l="l" t="t" r="r" b="b"/>
              <a:pathLst>
                <a:path w="1" h="26254" fill="none" extrusionOk="0">
                  <a:moveTo>
                    <a:pt x="1" y="1"/>
                  </a:moveTo>
                  <a:lnTo>
                    <a:pt x="1" y="26254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5"/>
            <p:cNvSpPr/>
            <p:nvPr/>
          </p:nvSpPr>
          <p:spPr>
            <a:xfrm>
              <a:off x="1667143" y="1664606"/>
              <a:ext cx="871830" cy="33"/>
            </a:xfrm>
            <a:custGeom>
              <a:avLst/>
              <a:gdLst/>
              <a:ahLst/>
              <a:cxnLst/>
              <a:rect l="l" t="t" r="r" b="b"/>
              <a:pathLst>
                <a:path w="26254" h="1" fill="none" extrusionOk="0">
                  <a:moveTo>
                    <a:pt x="26253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5"/>
            <p:cNvSpPr/>
            <p:nvPr/>
          </p:nvSpPr>
          <p:spPr>
            <a:xfrm>
              <a:off x="1794824" y="1356344"/>
              <a:ext cx="616464" cy="616431"/>
            </a:xfrm>
            <a:custGeom>
              <a:avLst/>
              <a:gdLst/>
              <a:ahLst/>
              <a:cxnLst/>
              <a:rect l="l" t="t" r="r" b="b"/>
              <a:pathLst>
                <a:path w="18564" h="18563" fill="none" extrusionOk="0">
                  <a:moveTo>
                    <a:pt x="18563" y="0"/>
                  </a:moveTo>
                  <a:lnTo>
                    <a:pt x="1" y="18563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5"/>
            <p:cNvSpPr/>
            <p:nvPr/>
          </p:nvSpPr>
          <p:spPr>
            <a:xfrm>
              <a:off x="1794824" y="1356344"/>
              <a:ext cx="616464" cy="616431"/>
            </a:xfrm>
            <a:custGeom>
              <a:avLst/>
              <a:gdLst/>
              <a:ahLst/>
              <a:cxnLst/>
              <a:rect l="l" t="t" r="r" b="b"/>
              <a:pathLst>
                <a:path w="18564" h="18563" fill="none" extrusionOk="0">
                  <a:moveTo>
                    <a:pt x="18563" y="1856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15"/>
          <p:cNvGrpSpPr/>
          <p:nvPr/>
        </p:nvGrpSpPr>
        <p:grpSpPr>
          <a:xfrm>
            <a:off x="268836" y="4169393"/>
            <a:ext cx="550937" cy="753215"/>
            <a:chOff x="1660966" y="1509562"/>
            <a:chExt cx="164961" cy="225541"/>
          </a:xfrm>
        </p:grpSpPr>
        <p:sp>
          <p:nvSpPr>
            <p:cNvPr id="569" name="Google Shape;569;p15"/>
            <p:cNvSpPr/>
            <p:nvPr/>
          </p:nvSpPr>
          <p:spPr>
            <a:xfrm>
              <a:off x="1774788" y="1683996"/>
              <a:ext cx="51140" cy="51106"/>
            </a:xfrm>
            <a:custGeom>
              <a:avLst/>
              <a:gdLst/>
              <a:ahLst/>
              <a:cxnLst/>
              <a:rect l="l" t="t" r="r" b="b"/>
              <a:pathLst>
                <a:path w="1540" h="1539" extrusionOk="0">
                  <a:moveTo>
                    <a:pt x="770" y="0"/>
                  </a:moveTo>
                  <a:lnTo>
                    <a:pt x="1" y="769"/>
                  </a:lnTo>
                  <a:lnTo>
                    <a:pt x="770" y="1538"/>
                  </a:lnTo>
                  <a:lnTo>
                    <a:pt x="1539" y="769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5"/>
            <p:cNvSpPr/>
            <p:nvPr/>
          </p:nvSpPr>
          <p:spPr>
            <a:xfrm>
              <a:off x="1660966" y="1509562"/>
              <a:ext cx="41111" cy="41111"/>
            </a:xfrm>
            <a:custGeom>
              <a:avLst/>
              <a:gdLst/>
              <a:ahLst/>
              <a:cxnLst/>
              <a:rect l="l" t="t" r="r" b="b"/>
              <a:pathLst>
                <a:path w="1238" h="1238" fill="none" extrusionOk="0">
                  <a:moveTo>
                    <a:pt x="1238" y="619"/>
                  </a:moveTo>
                  <a:cubicBezTo>
                    <a:pt x="1238" y="963"/>
                    <a:pt x="963" y="1237"/>
                    <a:pt x="619" y="1237"/>
                  </a:cubicBezTo>
                  <a:cubicBezTo>
                    <a:pt x="279" y="1237"/>
                    <a:pt x="1" y="963"/>
                    <a:pt x="1" y="619"/>
                  </a:cubicBezTo>
                  <a:cubicBezTo>
                    <a:pt x="1" y="279"/>
                    <a:pt x="279" y="1"/>
                    <a:pt x="619" y="1"/>
                  </a:cubicBezTo>
                  <a:cubicBezTo>
                    <a:pt x="963" y="1"/>
                    <a:pt x="1238" y="279"/>
                    <a:pt x="1238" y="6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" name="Google Shape;571;p15"/>
          <p:cNvSpPr/>
          <p:nvPr/>
        </p:nvSpPr>
        <p:spPr>
          <a:xfrm rot="-4499950">
            <a:off x="8711540" y="-149106"/>
            <a:ext cx="3193596" cy="3193513"/>
          </a:xfrm>
          <a:custGeom>
            <a:avLst/>
            <a:gdLst/>
            <a:ahLst/>
            <a:cxnLst/>
            <a:rect l="l" t="t" r="r" b="b"/>
            <a:pathLst>
              <a:path w="38568" h="38567" fill="none" extrusionOk="0">
                <a:moveTo>
                  <a:pt x="38567" y="19281"/>
                </a:moveTo>
                <a:cubicBezTo>
                  <a:pt x="38567" y="24394"/>
                  <a:pt x="36534" y="29299"/>
                  <a:pt x="32917" y="32916"/>
                </a:cubicBezTo>
                <a:cubicBezTo>
                  <a:pt x="29303" y="36534"/>
                  <a:pt x="24399" y="38566"/>
                  <a:pt x="19282" y="38566"/>
                </a:cubicBezTo>
                <a:cubicBezTo>
                  <a:pt x="14169" y="38566"/>
                  <a:pt x="9265" y="36534"/>
                  <a:pt x="5647" y="32916"/>
                </a:cubicBezTo>
                <a:cubicBezTo>
                  <a:pt x="2034" y="29299"/>
                  <a:pt x="1" y="24394"/>
                  <a:pt x="1" y="19281"/>
                </a:cubicBezTo>
                <a:cubicBezTo>
                  <a:pt x="1" y="8630"/>
                  <a:pt x="8635" y="0"/>
                  <a:pt x="19282" y="0"/>
                </a:cubicBezTo>
                <a:cubicBezTo>
                  <a:pt x="24399" y="0"/>
                  <a:pt x="29303" y="2029"/>
                  <a:pt x="32917" y="5647"/>
                </a:cubicBezTo>
                <a:cubicBezTo>
                  <a:pt x="36534" y="9264"/>
                  <a:pt x="38567" y="14168"/>
                  <a:pt x="38567" y="19281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38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2" name="Google Shape;572;p15"/>
          <p:cNvGrpSpPr/>
          <p:nvPr/>
        </p:nvGrpSpPr>
        <p:grpSpPr>
          <a:xfrm rot="-3213581">
            <a:off x="7858692" y="-75027"/>
            <a:ext cx="550939" cy="753214"/>
            <a:chOff x="1660966" y="1509562"/>
            <a:chExt cx="164961" cy="225541"/>
          </a:xfrm>
        </p:grpSpPr>
        <p:sp>
          <p:nvSpPr>
            <p:cNvPr id="573" name="Google Shape;573;p15"/>
            <p:cNvSpPr/>
            <p:nvPr/>
          </p:nvSpPr>
          <p:spPr>
            <a:xfrm>
              <a:off x="1774788" y="1683996"/>
              <a:ext cx="51140" cy="51106"/>
            </a:xfrm>
            <a:custGeom>
              <a:avLst/>
              <a:gdLst/>
              <a:ahLst/>
              <a:cxnLst/>
              <a:rect l="l" t="t" r="r" b="b"/>
              <a:pathLst>
                <a:path w="1540" h="1539" extrusionOk="0">
                  <a:moveTo>
                    <a:pt x="770" y="0"/>
                  </a:moveTo>
                  <a:lnTo>
                    <a:pt x="1" y="769"/>
                  </a:lnTo>
                  <a:lnTo>
                    <a:pt x="770" y="1538"/>
                  </a:lnTo>
                  <a:lnTo>
                    <a:pt x="1539" y="769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5"/>
            <p:cNvSpPr/>
            <p:nvPr/>
          </p:nvSpPr>
          <p:spPr>
            <a:xfrm>
              <a:off x="1660966" y="1509562"/>
              <a:ext cx="41111" cy="41111"/>
            </a:xfrm>
            <a:custGeom>
              <a:avLst/>
              <a:gdLst/>
              <a:ahLst/>
              <a:cxnLst/>
              <a:rect l="l" t="t" r="r" b="b"/>
              <a:pathLst>
                <a:path w="1238" h="1238" fill="none" extrusionOk="0">
                  <a:moveTo>
                    <a:pt x="1238" y="619"/>
                  </a:moveTo>
                  <a:cubicBezTo>
                    <a:pt x="1238" y="963"/>
                    <a:pt x="963" y="1237"/>
                    <a:pt x="619" y="1237"/>
                  </a:cubicBezTo>
                  <a:cubicBezTo>
                    <a:pt x="279" y="1237"/>
                    <a:pt x="1" y="963"/>
                    <a:pt x="1" y="619"/>
                  </a:cubicBezTo>
                  <a:cubicBezTo>
                    <a:pt x="1" y="279"/>
                    <a:pt x="279" y="1"/>
                    <a:pt x="619" y="1"/>
                  </a:cubicBezTo>
                  <a:cubicBezTo>
                    <a:pt x="963" y="1"/>
                    <a:pt x="1238" y="279"/>
                    <a:pt x="1238" y="6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7"/>
          <p:cNvSpPr txBox="1">
            <a:spLocks noGrp="1"/>
          </p:cNvSpPr>
          <p:nvPr>
            <p:ph type="subTitle" idx="1"/>
          </p:nvPr>
        </p:nvSpPr>
        <p:spPr>
          <a:xfrm>
            <a:off x="4155450" y="1909025"/>
            <a:ext cx="4273500" cy="22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591" name="Google Shape;591;p17"/>
          <p:cNvSpPr txBox="1">
            <a:spLocks noGrp="1"/>
          </p:cNvSpPr>
          <p:nvPr>
            <p:ph type="title"/>
          </p:nvPr>
        </p:nvSpPr>
        <p:spPr>
          <a:xfrm>
            <a:off x="4155450" y="629425"/>
            <a:ext cx="4273500" cy="12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17"/>
          <p:cNvSpPr/>
          <p:nvPr/>
        </p:nvSpPr>
        <p:spPr>
          <a:xfrm rot="1799915">
            <a:off x="8108632" y="4593785"/>
            <a:ext cx="3008529" cy="12948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93" name="Google Shape;593;p17"/>
          <p:cNvGrpSpPr/>
          <p:nvPr/>
        </p:nvGrpSpPr>
        <p:grpSpPr>
          <a:xfrm rot="3600025">
            <a:off x="8476246" y="3834570"/>
            <a:ext cx="487879" cy="487514"/>
            <a:chOff x="1577683" y="3078597"/>
            <a:chExt cx="146079" cy="145979"/>
          </a:xfrm>
        </p:grpSpPr>
        <p:sp>
          <p:nvSpPr>
            <p:cNvPr id="594" name="Google Shape;594;p17"/>
            <p:cNvSpPr/>
            <p:nvPr/>
          </p:nvSpPr>
          <p:spPr>
            <a:xfrm>
              <a:off x="1577683" y="3078597"/>
              <a:ext cx="51106" cy="51106"/>
            </a:xfrm>
            <a:custGeom>
              <a:avLst/>
              <a:gdLst/>
              <a:ahLst/>
              <a:cxnLst/>
              <a:rect l="l" t="t" r="r" b="b"/>
              <a:pathLst>
                <a:path w="1539" h="1539" extrusionOk="0">
                  <a:moveTo>
                    <a:pt x="770" y="1"/>
                  </a:moveTo>
                  <a:lnTo>
                    <a:pt x="1" y="770"/>
                  </a:lnTo>
                  <a:lnTo>
                    <a:pt x="770" y="1539"/>
                  </a:lnTo>
                  <a:lnTo>
                    <a:pt x="1539" y="770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1678566" y="3179348"/>
              <a:ext cx="45195" cy="45229"/>
            </a:xfrm>
            <a:custGeom>
              <a:avLst/>
              <a:gdLst/>
              <a:ahLst/>
              <a:cxnLst/>
              <a:rect l="l" t="t" r="r" b="b"/>
              <a:pathLst>
                <a:path w="1361" h="1362" fill="none" extrusionOk="0">
                  <a:moveTo>
                    <a:pt x="1117" y="244"/>
                  </a:moveTo>
                  <a:cubicBezTo>
                    <a:pt x="1361" y="488"/>
                    <a:pt x="1361" y="878"/>
                    <a:pt x="1117" y="1118"/>
                  </a:cubicBezTo>
                  <a:cubicBezTo>
                    <a:pt x="878" y="1361"/>
                    <a:pt x="487" y="1361"/>
                    <a:pt x="244" y="1118"/>
                  </a:cubicBezTo>
                  <a:cubicBezTo>
                    <a:pt x="0" y="878"/>
                    <a:pt x="0" y="488"/>
                    <a:pt x="244" y="244"/>
                  </a:cubicBezTo>
                  <a:cubicBezTo>
                    <a:pt x="487" y="1"/>
                    <a:pt x="878" y="1"/>
                    <a:pt x="1117" y="24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596;p17"/>
          <p:cNvGrpSpPr/>
          <p:nvPr/>
        </p:nvGrpSpPr>
        <p:grpSpPr>
          <a:xfrm rot="-6299907">
            <a:off x="6485492" y="4641174"/>
            <a:ext cx="1075331" cy="1075331"/>
            <a:chOff x="1667143" y="1228630"/>
            <a:chExt cx="871830" cy="871830"/>
          </a:xfrm>
        </p:grpSpPr>
        <p:sp>
          <p:nvSpPr>
            <p:cNvPr id="597" name="Google Shape;597;p17"/>
            <p:cNvSpPr/>
            <p:nvPr/>
          </p:nvSpPr>
          <p:spPr>
            <a:xfrm>
              <a:off x="2103085" y="1228630"/>
              <a:ext cx="33" cy="871830"/>
            </a:xfrm>
            <a:custGeom>
              <a:avLst/>
              <a:gdLst/>
              <a:ahLst/>
              <a:cxnLst/>
              <a:rect l="l" t="t" r="r" b="b"/>
              <a:pathLst>
                <a:path w="1" h="26254" fill="none" extrusionOk="0">
                  <a:moveTo>
                    <a:pt x="1" y="1"/>
                  </a:moveTo>
                  <a:lnTo>
                    <a:pt x="1" y="26254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1667143" y="1664606"/>
              <a:ext cx="871830" cy="33"/>
            </a:xfrm>
            <a:custGeom>
              <a:avLst/>
              <a:gdLst/>
              <a:ahLst/>
              <a:cxnLst/>
              <a:rect l="l" t="t" r="r" b="b"/>
              <a:pathLst>
                <a:path w="26254" h="1" fill="none" extrusionOk="0">
                  <a:moveTo>
                    <a:pt x="26253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1794824" y="1356344"/>
              <a:ext cx="616464" cy="616431"/>
            </a:xfrm>
            <a:custGeom>
              <a:avLst/>
              <a:gdLst/>
              <a:ahLst/>
              <a:cxnLst/>
              <a:rect l="l" t="t" r="r" b="b"/>
              <a:pathLst>
                <a:path w="18564" h="18563" fill="none" extrusionOk="0">
                  <a:moveTo>
                    <a:pt x="18563" y="0"/>
                  </a:moveTo>
                  <a:lnTo>
                    <a:pt x="1" y="18563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1794824" y="1356344"/>
              <a:ext cx="616464" cy="616431"/>
            </a:xfrm>
            <a:custGeom>
              <a:avLst/>
              <a:gdLst/>
              <a:ahLst/>
              <a:cxnLst/>
              <a:rect l="l" t="t" r="r" b="b"/>
              <a:pathLst>
                <a:path w="18564" h="18563" fill="none" extrusionOk="0">
                  <a:moveTo>
                    <a:pt x="18563" y="18563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18"/>
          <p:cNvSpPr txBox="1">
            <a:spLocks noGrp="1"/>
          </p:cNvSpPr>
          <p:nvPr>
            <p:ph type="subTitle" idx="1"/>
          </p:nvPr>
        </p:nvSpPr>
        <p:spPr>
          <a:xfrm>
            <a:off x="711418" y="2519233"/>
            <a:ext cx="24507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604" name="Google Shape;604;p18"/>
          <p:cNvSpPr txBox="1">
            <a:spLocks noGrp="1"/>
          </p:cNvSpPr>
          <p:nvPr>
            <p:ph type="subTitle" idx="2"/>
          </p:nvPr>
        </p:nvSpPr>
        <p:spPr>
          <a:xfrm>
            <a:off x="711418" y="2892900"/>
            <a:ext cx="2450700" cy="9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18"/>
          <p:cNvSpPr txBox="1">
            <a:spLocks noGrp="1"/>
          </p:cNvSpPr>
          <p:nvPr>
            <p:ph type="subTitle" idx="3"/>
          </p:nvPr>
        </p:nvSpPr>
        <p:spPr>
          <a:xfrm>
            <a:off x="3346650" y="2892900"/>
            <a:ext cx="2450700" cy="9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18"/>
          <p:cNvSpPr txBox="1">
            <a:spLocks noGrp="1"/>
          </p:cNvSpPr>
          <p:nvPr>
            <p:ph type="subTitle" idx="4"/>
          </p:nvPr>
        </p:nvSpPr>
        <p:spPr>
          <a:xfrm>
            <a:off x="5982979" y="2892900"/>
            <a:ext cx="2450700" cy="9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18"/>
          <p:cNvSpPr txBox="1">
            <a:spLocks noGrp="1"/>
          </p:cNvSpPr>
          <p:nvPr>
            <p:ph type="subTitle" idx="5"/>
          </p:nvPr>
        </p:nvSpPr>
        <p:spPr>
          <a:xfrm>
            <a:off x="3346650" y="2519233"/>
            <a:ext cx="24507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608" name="Google Shape;608;p18"/>
          <p:cNvSpPr txBox="1">
            <a:spLocks noGrp="1"/>
          </p:cNvSpPr>
          <p:nvPr>
            <p:ph type="subTitle" idx="6"/>
          </p:nvPr>
        </p:nvSpPr>
        <p:spPr>
          <a:xfrm>
            <a:off x="5982979" y="2519233"/>
            <a:ext cx="24507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609" name="Google Shape;609;p18"/>
          <p:cNvSpPr/>
          <p:nvPr/>
        </p:nvSpPr>
        <p:spPr>
          <a:xfrm rot="1799915">
            <a:off x="8108632" y="4593785"/>
            <a:ext cx="3008529" cy="12948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10" name="Google Shape;610;p18"/>
          <p:cNvGrpSpPr/>
          <p:nvPr/>
        </p:nvGrpSpPr>
        <p:grpSpPr>
          <a:xfrm rot="3600025">
            <a:off x="8476246" y="3834570"/>
            <a:ext cx="487879" cy="487514"/>
            <a:chOff x="1577683" y="3078597"/>
            <a:chExt cx="146079" cy="145979"/>
          </a:xfrm>
        </p:grpSpPr>
        <p:sp>
          <p:nvSpPr>
            <p:cNvPr id="611" name="Google Shape;611;p18"/>
            <p:cNvSpPr/>
            <p:nvPr/>
          </p:nvSpPr>
          <p:spPr>
            <a:xfrm>
              <a:off x="1577683" y="3078597"/>
              <a:ext cx="51106" cy="51106"/>
            </a:xfrm>
            <a:custGeom>
              <a:avLst/>
              <a:gdLst/>
              <a:ahLst/>
              <a:cxnLst/>
              <a:rect l="l" t="t" r="r" b="b"/>
              <a:pathLst>
                <a:path w="1539" h="1539" extrusionOk="0">
                  <a:moveTo>
                    <a:pt x="770" y="1"/>
                  </a:moveTo>
                  <a:lnTo>
                    <a:pt x="1" y="770"/>
                  </a:lnTo>
                  <a:lnTo>
                    <a:pt x="770" y="1539"/>
                  </a:lnTo>
                  <a:lnTo>
                    <a:pt x="1539" y="770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8"/>
            <p:cNvSpPr/>
            <p:nvPr/>
          </p:nvSpPr>
          <p:spPr>
            <a:xfrm>
              <a:off x="1678566" y="3179348"/>
              <a:ext cx="45195" cy="45229"/>
            </a:xfrm>
            <a:custGeom>
              <a:avLst/>
              <a:gdLst/>
              <a:ahLst/>
              <a:cxnLst/>
              <a:rect l="l" t="t" r="r" b="b"/>
              <a:pathLst>
                <a:path w="1361" h="1362" fill="none" extrusionOk="0">
                  <a:moveTo>
                    <a:pt x="1117" y="244"/>
                  </a:moveTo>
                  <a:cubicBezTo>
                    <a:pt x="1361" y="488"/>
                    <a:pt x="1361" y="878"/>
                    <a:pt x="1117" y="1118"/>
                  </a:cubicBezTo>
                  <a:cubicBezTo>
                    <a:pt x="878" y="1361"/>
                    <a:pt x="487" y="1361"/>
                    <a:pt x="244" y="1118"/>
                  </a:cubicBezTo>
                  <a:cubicBezTo>
                    <a:pt x="0" y="878"/>
                    <a:pt x="0" y="488"/>
                    <a:pt x="244" y="244"/>
                  </a:cubicBezTo>
                  <a:cubicBezTo>
                    <a:pt x="487" y="1"/>
                    <a:pt x="878" y="1"/>
                    <a:pt x="1117" y="24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8"/>
          <p:cNvGrpSpPr/>
          <p:nvPr/>
        </p:nvGrpSpPr>
        <p:grpSpPr>
          <a:xfrm>
            <a:off x="-728350" y="199747"/>
            <a:ext cx="8714800" cy="5637585"/>
            <a:chOff x="-728350" y="199747"/>
            <a:chExt cx="8714800" cy="5637585"/>
          </a:xfrm>
        </p:grpSpPr>
        <p:grpSp>
          <p:nvGrpSpPr>
            <p:cNvPr id="614" name="Google Shape;614;p18"/>
            <p:cNvGrpSpPr/>
            <p:nvPr/>
          </p:nvGrpSpPr>
          <p:grpSpPr>
            <a:xfrm>
              <a:off x="-534433" y="3836795"/>
              <a:ext cx="1249531" cy="1118661"/>
              <a:chOff x="5937617" y="2441745"/>
              <a:chExt cx="1249531" cy="1118661"/>
            </a:xfrm>
          </p:grpSpPr>
          <p:sp>
            <p:nvSpPr>
              <p:cNvPr id="615" name="Google Shape;615;p18"/>
              <p:cNvSpPr/>
              <p:nvPr/>
            </p:nvSpPr>
            <p:spPr>
              <a:xfrm>
                <a:off x="6498493" y="2579809"/>
                <a:ext cx="381570" cy="345850"/>
              </a:xfrm>
              <a:custGeom>
                <a:avLst/>
                <a:gdLst/>
                <a:ahLst/>
                <a:cxnLst/>
                <a:rect l="l" t="t" r="r" b="b"/>
                <a:pathLst>
                  <a:path w="3673" h="3329" extrusionOk="0">
                    <a:moveTo>
                      <a:pt x="2343" y="1"/>
                    </a:moveTo>
                    <a:lnTo>
                      <a:pt x="1" y="2347"/>
                    </a:lnTo>
                    <a:cubicBezTo>
                      <a:pt x="221" y="2567"/>
                      <a:pt x="356" y="2872"/>
                      <a:pt x="356" y="3208"/>
                    </a:cubicBezTo>
                    <a:cubicBezTo>
                      <a:pt x="356" y="3220"/>
                      <a:pt x="356" y="3228"/>
                      <a:pt x="356" y="3239"/>
                    </a:cubicBezTo>
                    <a:lnTo>
                      <a:pt x="3672" y="3328"/>
                    </a:lnTo>
                    <a:cubicBezTo>
                      <a:pt x="3672" y="3290"/>
                      <a:pt x="3672" y="3247"/>
                      <a:pt x="3672" y="3208"/>
                    </a:cubicBezTo>
                    <a:cubicBezTo>
                      <a:pt x="3672" y="1956"/>
                      <a:pt x="3166" y="820"/>
                      <a:pt x="2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8"/>
              <p:cNvSpPr/>
              <p:nvPr/>
            </p:nvSpPr>
            <p:spPr>
              <a:xfrm>
                <a:off x="5937617" y="2441745"/>
                <a:ext cx="471430" cy="471453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4538" extrusionOk="0">
                    <a:moveTo>
                      <a:pt x="4538" y="0"/>
                    </a:moveTo>
                    <a:cubicBezTo>
                      <a:pt x="2034" y="0"/>
                      <a:pt x="1" y="2033"/>
                      <a:pt x="1" y="4537"/>
                    </a:cubicBezTo>
                    <a:lnTo>
                      <a:pt x="3317" y="4537"/>
                    </a:lnTo>
                    <a:cubicBezTo>
                      <a:pt x="3317" y="3865"/>
                      <a:pt x="3865" y="3316"/>
                      <a:pt x="4538" y="3316"/>
                    </a:cubicBezTo>
                    <a:lnTo>
                      <a:pt x="45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8"/>
              <p:cNvSpPr/>
              <p:nvPr/>
            </p:nvSpPr>
            <p:spPr>
              <a:xfrm>
                <a:off x="5937617" y="2913076"/>
                <a:ext cx="942445" cy="471037"/>
              </a:xfrm>
              <a:custGeom>
                <a:avLst/>
                <a:gdLst/>
                <a:ahLst/>
                <a:cxnLst/>
                <a:rect l="l" t="t" r="r" b="b"/>
                <a:pathLst>
                  <a:path w="9072" h="4534" extrusionOk="0">
                    <a:moveTo>
                      <a:pt x="1" y="0"/>
                    </a:moveTo>
                    <a:cubicBezTo>
                      <a:pt x="1" y="2505"/>
                      <a:pt x="2034" y="4534"/>
                      <a:pt x="4538" y="4534"/>
                    </a:cubicBezTo>
                    <a:cubicBezTo>
                      <a:pt x="7042" y="4534"/>
                      <a:pt x="9006" y="2571"/>
                      <a:pt x="9071" y="120"/>
                    </a:cubicBezTo>
                    <a:lnTo>
                      <a:pt x="5755" y="31"/>
                    </a:lnTo>
                    <a:cubicBezTo>
                      <a:pt x="5740" y="692"/>
                      <a:pt x="5199" y="1218"/>
                      <a:pt x="4538" y="1218"/>
                    </a:cubicBezTo>
                    <a:cubicBezTo>
                      <a:pt x="3873" y="1218"/>
                      <a:pt x="3317" y="673"/>
                      <a:pt x="33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8"/>
              <p:cNvSpPr/>
              <p:nvPr/>
            </p:nvSpPr>
            <p:spPr>
              <a:xfrm>
                <a:off x="6408944" y="2441745"/>
                <a:ext cx="333367" cy="38190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3676" fill="none" extrusionOk="0">
                    <a:moveTo>
                      <a:pt x="863" y="3676"/>
                    </a:moveTo>
                    <a:lnTo>
                      <a:pt x="3209" y="1330"/>
                    </a:lnTo>
                    <a:cubicBezTo>
                      <a:pt x="2385" y="510"/>
                      <a:pt x="1253" y="0"/>
                      <a:pt x="1" y="0"/>
                    </a:cubicBezTo>
                    <a:lnTo>
                      <a:pt x="1" y="3316"/>
                    </a:lnTo>
                    <a:cubicBezTo>
                      <a:pt x="337" y="3316"/>
                      <a:pt x="642" y="3455"/>
                      <a:pt x="863" y="36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8"/>
              <p:cNvSpPr/>
              <p:nvPr/>
            </p:nvSpPr>
            <p:spPr>
              <a:xfrm>
                <a:off x="6498493" y="2579809"/>
                <a:ext cx="381570" cy="345850"/>
              </a:xfrm>
              <a:custGeom>
                <a:avLst/>
                <a:gdLst/>
                <a:ahLst/>
                <a:cxnLst/>
                <a:rect l="l" t="t" r="r" b="b"/>
                <a:pathLst>
                  <a:path w="3673" h="3329" fill="none" extrusionOk="0">
                    <a:moveTo>
                      <a:pt x="356" y="3208"/>
                    </a:moveTo>
                    <a:cubicBezTo>
                      <a:pt x="356" y="3220"/>
                      <a:pt x="356" y="3228"/>
                      <a:pt x="356" y="3239"/>
                    </a:cubicBezTo>
                    <a:lnTo>
                      <a:pt x="3672" y="3328"/>
                    </a:lnTo>
                    <a:cubicBezTo>
                      <a:pt x="3672" y="3290"/>
                      <a:pt x="3672" y="3247"/>
                      <a:pt x="3672" y="3208"/>
                    </a:cubicBezTo>
                    <a:cubicBezTo>
                      <a:pt x="3672" y="1956"/>
                      <a:pt x="3166" y="820"/>
                      <a:pt x="2343" y="1"/>
                    </a:cubicBezTo>
                    <a:lnTo>
                      <a:pt x="1" y="2347"/>
                    </a:lnTo>
                    <a:cubicBezTo>
                      <a:pt x="221" y="2567"/>
                      <a:pt x="356" y="2872"/>
                      <a:pt x="356" y="320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8"/>
              <p:cNvSpPr/>
              <p:nvPr/>
            </p:nvSpPr>
            <p:spPr>
              <a:xfrm>
                <a:off x="5937617" y="2441745"/>
                <a:ext cx="942445" cy="942386"/>
              </a:xfrm>
              <a:custGeom>
                <a:avLst/>
                <a:gdLst/>
                <a:ahLst/>
                <a:cxnLst/>
                <a:rect l="l" t="t" r="r" b="b"/>
                <a:pathLst>
                  <a:path w="9072" h="9071" fill="none" extrusionOk="0">
                    <a:moveTo>
                      <a:pt x="5755" y="4568"/>
                    </a:moveTo>
                    <a:cubicBezTo>
                      <a:pt x="5740" y="5229"/>
                      <a:pt x="5199" y="5755"/>
                      <a:pt x="4538" y="5755"/>
                    </a:cubicBezTo>
                    <a:cubicBezTo>
                      <a:pt x="3873" y="5755"/>
                      <a:pt x="3317" y="5210"/>
                      <a:pt x="3317" y="4537"/>
                    </a:cubicBezTo>
                    <a:cubicBezTo>
                      <a:pt x="3317" y="3865"/>
                      <a:pt x="3865" y="3316"/>
                      <a:pt x="4538" y="3316"/>
                    </a:cubicBezTo>
                    <a:lnTo>
                      <a:pt x="4538" y="0"/>
                    </a:lnTo>
                    <a:cubicBezTo>
                      <a:pt x="2034" y="0"/>
                      <a:pt x="1" y="2033"/>
                      <a:pt x="1" y="4537"/>
                    </a:cubicBezTo>
                    <a:cubicBezTo>
                      <a:pt x="1" y="7042"/>
                      <a:pt x="2034" y="9071"/>
                      <a:pt x="4538" y="9071"/>
                    </a:cubicBezTo>
                    <a:cubicBezTo>
                      <a:pt x="7042" y="9071"/>
                      <a:pt x="9006" y="7108"/>
                      <a:pt x="9071" y="4657"/>
                    </a:cubicBezTo>
                    <a:lnTo>
                      <a:pt x="5755" y="45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8"/>
              <p:cNvSpPr/>
              <p:nvPr/>
            </p:nvSpPr>
            <p:spPr>
              <a:xfrm>
                <a:off x="6527062" y="2739274"/>
                <a:ext cx="323706" cy="128096"/>
              </a:xfrm>
              <a:custGeom>
                <a:avLst/>
                <a:gdLst/>
                <a:ahLst/>
                <a:cxnLst/>
                <a:rect l="l" t="t" r="r" b="b"/>
                <a:pathLst>
                  <a:path w="3116" h="1233" fill="none" extrusionOk="0">
                    <a:moveTo>
                      <a:pt x="0" y="1233"/>
                    </a:moveTo>
                    <a:lnTo>
                      <a:pt x="3115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8"/>
              <p:cNvSpPr/>
              <p:nvPr/>
            </p:nvSpPr>
            <p:spPr>
              <a:xfrm>
                <a:off x="6561967" y="3135080"/>
                <a:ext cx="625180" cy="425326"/>
              </a:xfrm>
              <a:custGeom>
                <a:avLst/>
                <a:gdLst/>
                <a:ahLst/>
                <a:cxnLst/>
                <a:rect l="l" t="t" r="r" b="b"/>
                <a:pathLst>
                  <a:path w="6018" h="4094" extrusionOk="0">
                    <a:moveTo>
                      <a:pt x="634" y="1"/>
                    </a:moveTo>
                    <a:cubicBezTo>
                      <a:pt x="283" y="1"/>
                      <a:pt x="0" y="283"/>
                      <a:pt x="0" y="634"/>
                    </a:cubicBezTo>
                    <a:lnTo>
                      <a:pt x="0" y="3460"/>
                    </a:lnTo>
                    <a:cubicBezTo>
                      <a:pt x="0" y="3811"/>
                      <a:pt x="283" y="4093"/>
                      <a:pt x="634" y="4093"/>
                    </a:cubicBezTo>
                    <a:lnTo>
                      <a:pt x="5384" y="4093"/>
                    </a:lnTo>
                    <a:cubicBezTo>
                      <a:pt x="5736" y="4093"/>
                      <a:pt x="6018" y="3811"/>
                      <a:pt x="6018" y="3460"/>
                    </a:cubicBezTo>
                    <a:lnTo>
                      <a:pt x="6018" y="634"/>
                    </a:lnTo>
                    <a:cubicBezTo>
                      <a:pt x="6018" y="283"/>
                      <a:pt x="5736" y="1"/>
                      <a:pt x="53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8"/>
              <p:cNvSpPr/>
              <p:nvPr/>
            </p:nvSpPr>
            <p:spPr>
              <a:xfrm>
                <a:off x="6689227" y="3254757"/>
                <a:ext cx="255453" cy="50283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4" fill="none" extrusionOk="0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8"/>
              <p:cNvSpPr/>
              <p:nvPr/>
            </p:nvSpPr>
            <p:spPr>
              <a:xfrm>
                <a:off x="6689227" y="3354695"/>
                <a:ext cx="163515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0" y="1"/>
                    </a:moveTo>
                    <a:lnTo>
                      <a:pt x="1573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8"/>
              <p:cNvSpPr/>
              <p:nvPr/>
            </p:nvSpPr>
            <p:spPr>
              <a:xfrm>
                <a:off x="6689227" y="3388043"/>
                <a:ext cx="163515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0" y="0"/>
                    </a:moveTo>
                    <a:lnTo>
                      <a:pt x="1573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8"/>
              <p:cNvSpPr/>
              <p:nvPr/>
            </p:nvSpPr>
            <p:spPr>
              <a:xfrm>
                <a:off x="6689227" y="3421390"/>
                <a:ext cx="163515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0" y="0"/>
                    </a:moveTo>
                    <a:lnTo>
                      <a:pt x="1573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8"/>
              <p:cNvSpPr/>
              <p:nvPr/>
            </p:nvSpPr>
            <p:spPr>
              <a:xfrm>
                <a:off x="7081498" y="3254757"/>
                <a:ext cx="104" cy="202482"/>
              </a:xfrm>
              <a:custGeom>
                <a:avLst/>
                <a:gdLst/>
                <a:ahLst/>
                <a:cxnLst/>
                <a:rect l="l" t="t" r="r" b="b"/>
                <a:pathLst>
                  <a:path w="1" h="1949" fill="none" extrusionOk="0">
                    <a:moveTo>
                      <a:pt x="0" y="0"/>
                    </a:moveTo>
                    <a:lnTo>
                      <a:pt x="0" y="1948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-728350" y="199747"/>
              <a:ext cx="1443691" cy="950730"/>
              <a:chOff x="7052618" y="1945066"/>
              <a:chExt cx="1214104" cy="799537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7052618" y="1945066"/>
                <a:ext cx="1214104" cy="799537"/>
              </a:xfrm>
              <a:custGeom>
                <a:avLst/>
                <a:gdLst/>
                <a:ahLst/>
                <a:cxnLst/>
                <a:rect l="l" t="t" r="r" b="b"/>
                <a:pathLst>
                  <a:path w="11687" h="7696" fill="none" extrusionOk="0">
                    <a:moveTo>
                      <a:pt x="715" y="1"/>
                    </a:moveTo>
                    <a:lnTo>
                      <a:pt x="10972" y="1"/>
                    </a:lnTo>
                    <a:cubicBezTo>
                      <a:pt x="11366" y="1"/>
                      <a:pt x="11687" y="321"/>
                      <a:pt x="11687" y="716"/>
                    </a:cubicBezTo>
                    <a:lnTo>
                      <a:pt x="11687" y="6980"/>
                    </a:lnTo>
                    <a:cubicBezTo>
                      <a:pt x="11687" y="7375"/>
                      <a:pt x="11366" y="7695"/>
                      <a:pt x="10972" y="7695"/>
                    </a:cubicBezTo>
                    <a:lnTo>
                      <a:pt x="715" y="7695"/>
                    </a:lnTo>
                    <a:cubicBezTo>
                      <a:pt x="321" y="7695"/>
                      <a:pt x="0" y="7375"/>
                      <a:pt x="0" y="6980"/>
                    </a:cubicBezTo>
                    <a:lnTo>
                      <a:pt x="0" y="716"/>
                    </a:lnTo>
                    <a:cubicBezTo>
                      <a:pt x="0" y="321"/>
                      <a:pt x="321" y="1"/>
                      <a:pt x="7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8"/>
              <p:cNvSpPr/>
              <p:nvPr/>
            </p:nvSpPr>
            <p:spPr>
              <a:xfrm>
                <a:off x="7179046" y="2067132"/>
                <a:ext cx="931537" cy="570252"/>
              </a:xfrm>
              <a:custGeom>
                <a:avLst/>
                <a:gdLst/>
                <a:ahLst/>
                <a:cxnLst/>
                <a:rect l="l" t="t" r="r" b="b"/>
                <a:pathLst>
                  <a:path w="8967" h="5489" fill="none" extrusionOk="0">
                    <a:moveTo>
                      <a:pt x="0" y="1"/>
                    </a:moveTo>
                    <a:lnTo>
                      <a:pt x="0" y="5488"/>
                    </a:lnTo>
                    <a:lnTo>
                      <a:pt x="8967" y="5488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8"/>
              <p:cNvSpPr/>
              <p:nvPr/>
            </p:nvSpPr>
            <p:spPr>
              <a:xfrm>
                <a:off x="7179046" y="2164681"/>
                <a:ext cx="931537" cy="472699"/>
              </a:xfrm>
              <a:custGeom>
                <a:avLst/>
                <a:gdLst/>
                <a:ahLst/>
                <a:cxnLst/>
                <a:rect l="l" t="t" r="r" b="b"/>
                <a:pathLst>
                  <a:path w="8967" h="4550" fill="none" extrusionOk="0">
                    <a:moveTo>
                      <a:pt x="0" y="4549"/>
                    </a:moveTo>
                    <a:lnTo>
                      <a:pt x="2087" y="2876"/>
                    </a:lnTo>
                    <a:lnTo>
                      <a:pt x="2891" y="3556"/>
                    </a:lnTo>
                    <a:lnTo>
                      <a:pt x="5759" y="530"/>
                    </a:lnTo>
                    <a:lnTo>
                      <a:pt x="6853" y="2026"/>
                    </a:lnTo>
                    <a:lnTo>
                      <a:pt x="8967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8"/>
              <p:cNvSpPr/>
              <p:nvPr/>
            </p:nvSpPr>
            <p:spPr>
              <a:xfrm>
                <a:off x="7291035" y="2499921"/>
                <a:ext cx="51111" cy="51114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2" extrusionOk="0">
                    <a:moveTo>
                      <a:pt x="244" y="1"/>
                    </a:moveTo>
                    <a:cubicBezTo>
                      <a:pt x="109" y="1"/>
                      <a:pt x="1" y="113"/>
                      <a:pt x="1" y="248"/>
                    </a:cubicBezTo>
                    <a:cubicBezTo>
                      <a:pt x="1" y="383"/>
                      <a:pt x="109" y="492"/>
                      <a:pt x="244" y="492"/>
                    </a:cubicBezTo>
                    <a:cubicBezTo>
                      <a:pt x="383" y="492"/>
                      <a:pt x="492" y="383"/>
                      <a:pt x="492" y="248"/>
                    </a:cubicBezTo>
                    <a:cubicBezTo>
                      <a:pt x="492" y="113"/>
                      <a:pt x="383" y="1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8"/>
              <p:cNvSpPr/>
              <p:nvPr/>
            </p:nvSpPr>
            <p:spPr>
              <a:xfrm>
                <a:off x="7802566" y="2266697"/>
                <a:ext cx="51527" cy="51114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2" extrusionOk="0">
                    <a:moveTo>
                      <a:pt x="248" y="0"/>
                    </a:moveTo>
                    <a:cubicBezTo>
                      <a:pt x="112" y="0"/>
                      <a:pt x="0" y="108"/>
                      <a:pt x="0" y="244"/>
                    </a:cubicBezTo>
                    <a:cubicBezTo>
                      <a:pt x="0" y="383"/>
                      <a:pt x="112" y="491"/>
                      <a:pt x="248" y="491"/>
                    </a:cubicBezTo>
                    <a:cubicBezTo>
                      <a:pt x="383" y="491"/>
                      <a:pt x="495" y="383"/>
                      <a:pt x="495" y="244"/>
                    </a:cubicBezTo>
                    <a:cubicBezTo>
                      <a:pt x="495" y="108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8"/>
              <p:cNvSpPr/>
              <p:nvPr/>
            </p:nvSpPr>
            <p:spPr>
              <a:xfrm>
                <a:off x="8026543" y="2194808"/>
                <a:ext cx="51111" cy="51529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6" extrusionOk="0">
                    <a:moveTo>
                      <a:pt x="248" y="0"/>
                    </a:moveTo>
                    <a:cubicBezTo>
                      <a:pt x="109" y="0"/>
                      <a:pt x="1" y="113"/>
                      <a:pt x="1" y="248"/>
                    </a:cubicBezTo>
                    <a:cubicBezTo>
                      <a:pt x="1" y="383"/>
                      <a:pt x="109" y="495"/>
                      <a:pt x="248" y="495"/>
                    </a:cubicBezTo>
                    <a:cubicBezTo>
                      <a:pt x="384" y="495"/>
                      <a:pt x="492" y="383"/>
                      <a:pt x="492" y="248"/>
                    </a:cubicBezTo>
                    <a:cubicBezTo>
                      <a:pt x="492" y="113"/>
                      <a:pt x="384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8"/>
              <p:cNvSpPr/>
              <p:nvPr/>
            </p:nvSpPr>
            <p:spPr>
              <a:xfrm>
                <a:off x="7544411" y="2412449"/>
                <a:ext cx="51111" cy="5101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1" fill="none" extrusionOk="0">
                    <a:moveTo>
                      <a:pt x="491" y="244"/>
                    </a:moveTo>
                    <a:cubicBezTo>
                      <a:pt x="491" y="383"/>
                      <a:pt x="383" y="491"/>
                      <a:pt x="244" y="491"/>
                    </a:cubicBezTo>
                    <a:cubicBezTo>
                      <a:pt x="109" y="491"/>
                      <a:pt x="0" y="383"/>
                      <a:pt x="0" y="244"/>
                    </a:cubicBezTo>
                    <a:cubicBezTo>
                      <a:pt x="0" y="108"/>
                      <a:pt x="109" y="0"/>
                      <a:pt x="244" y="0"/>
                    </a:cubicBezTo>
                    <a:cubicBezTo>
                      <a:pt x="383" y="0"/>
                      <a:pt x="491" y="108"/>
                      <a:pt x="491" y="2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8"/>
              <p:cNvSpPr/>
              <p:nvPr/>
            </p:nvSpPr>
            <p:spPr>
              <a:xfrm>
                <a:off x="7266518" y="2100064"/>
                <a:ext cx="255453" cy="50283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4" fill="none" extrusionOk="0">
                    <a:moveTo>
                      <a:pt x="1" y="0"/>
                    </a:moveTo>
                    <a:lnTo>
                      <a:pt x="2459" y="0"/>
                    </a:lnTo>
                    <a:lnTo>
                      <a:pt x="2459" y="484"/>
                    </a:lnTo>
                    <a:lnTo>
                      <a:pt x="1" y="48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8"/>
              <p:cNvSpPr/>
              <p:nvPr/>
            </p:nvSpPr>
            <p:spPr>
              <a:xfrm>
                <a:off x="7266518" y="2200002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1" y="1"/>
                    </a:moveTo>
                    <a:lnTo>
                      <a:pt x="1578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8"/>
              <p:cNvSpPr/>
              <p:nvPr/>
            </p:nvSpPr>
            <p:spPr>
              <a:xfrm>
                <a:off x="7266518" y="2233350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1" y="1"/>
                    </a:moveTo>
                    <a:lnTo>
                      <a:pt x="1578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8"/>
              <p:cNvSpPr/>
              <p:nvPr/>
            </p:nvSpPr>
            <p:spPr>
              <a:xfrm>
                <a:off x="7266518" y="2266697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1" y="0"/>
                    </a:moveTo>
                    <a:lnTo>
                      <a:pt x="1578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" name="Google Shape;640;p18"/>
            <p:cNvGrpSpPr/>
            <p:nvPr/>
          </p:nvGrpSpPr>
          <p:grpSpPr>
            <a:xfrm rot="-6299907">
              <a:off x="6790292" y="4641174"/>
              <a:ext cx="1075331" cy="1075331"/>
              <a:chOff x="1667143" y="1228630"/>
              <a:chExt cx="871830" cy="871830"/>
            </a:xfrm>
          </p:grpSpPr>
          <p:sp>
            <p:nvSpPr>
              <p:cNvPr id="641" name="Google Shape;641;p18"/>
              <p:cNvSpPr/>
              <p:nvPr/>
            </p:nvSpPr>
            <p:spPr>
              <a:xfrm>
                <a:off x="2103085" y="1228630"/>
                <a:ext cx="33" cy="871830"/>
              </a:xfrm>
              <a:custGeom>
                <a:avLst/>
                <a:gdLst/>
                <a:ahLst/>
                <a:cxnLst/>
                <a:rect l="l" t="t" r="r" b="b"/>
                <a:pathLst>
                  <a:path w="1" h="26254" fill="none" extrusionOk="0">
                    <a:moveTo>
                      <a:pt x="1" y="1"/>
                    </a:moveTo>
                    <a:lnTo>
                      <a:pt x="1" y="26254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8"/>
              <p:cNvSpPr/>
              <p:nvPr/>
            </p:nvSpPr>
            <p:spPr>
              <a:xfrm>
                <a:off x="1667143" y="1664606"/>
                <a:ext cx="871830" cy="33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1" fill="none" extrusionOk="0">
                    <a:moveTo>
                      <a:pt x="26253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8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4" h="18563" fill="none" extrusionOk="0">
                    <a:moveTo>
                      <a:pt x="18563" y="0"/>
                    </a:moveTo>
                    <a:lnTo>
                      <a:pt x="1" y="18563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8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4" h="18563" fill="none" extrusionOk="0">
                    <a:moveTo>
                      <a:pt x="18563" y="18563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19"/>
          <p:cNvSpPr txBox="1">
            <a:spLocks noGrp="1"/>
          </p:cNvSpPr>
          <p:nvPr>
            <p:ph type="subTitle" idx="1"/>
          </p:nvPr>
        </p:nvSpPr>
        <p:spPr>
          <a:xfrm>
            <a:off x="1024763" y="1356208"/>
            <a:ext cx="33534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648" name="Google Shape;648;p19"/>
          <p:cNvSpPr txBox="1">
            <a:spLocks noGrp="1"/>
          </p:cNvSpPr>
          <p:nvPr>
            <p:ph type="subTitle" idx="2"/>
          </p:nvPr>
        </p:nvSpPr>
        <p:spPr>
          <a:xfrm>
            <a:off x="1024763" y="1756175"/>
            <a:ext cx="33534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9"/>
          <p:cNvSpPr txBox="1">
            <a:spLocks noGrp="1"/>
          </p:cNvSpPr>
          <p:nvPr>
            <p:ph type="subTitle" idx="3"/>
          </p:nvPr>
        </p:nvSpPr>
        <p:spPr>
          <a:xfrm>
            <a:off x="4765837" y="1756175"/>
            <a:ext cx="33534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19"/>
          <p:cNvSpPr txBox="1">
            <a:spLocks noGrp="1"/>
          </p:cNvSpPr>
          <p:nvPr>
            <p:ph type="subTitle" idx="4"/>
          </p:nvPr>
        </p:nvSpPr>
        <p:spPr>
          <a:xfrm>
            <a:off x="1024763" y="3504500"/>
            <a:ext cx="33534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19"/>
          <p:cNvSpPr txBox="1">
            <a:spLocks noGrp="1"/>
          </p:cNvSpPr>
          <p:nvPr>
            <p:ph type="subTitle" idx="5"/>
          </p:nvPr>
        </p:nvSpPr>
        <p:spPr>
          <a:xfrm>
            <a:off x="4765837" y="3504500"/>
            <a:ext cx="33534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19"/>
          <p:cNvSpPr txBox="1">
            <a:spLocks noGrp="1"/>
          </p:cNvSpPr>
          <p:nvPr>
            <p:ph type="subTitle" idx="6"/>
          </p:nvPr>
        </p:nvSpPr>
        <p:spPr>
          <a:xfrm>
            <a:off x="1024763" y="3104533"/>
            <a:ext cx="33534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653" name="Google Shape;653;p19"/>
          <p:cNvSpPr txBox="1">
            <a:spLocks noGrp="1"/>
          </p:cNvSpPr>
          <p:nvPr>
            <p:ph type="subTitle" idx="7"/>
          </p:nvPr>
        </p:nvSpPr>
        <p:spPr>
          <a:xfrm>
            <a:off x="4765837" y="1356208"/>
            <a:ext cx="33534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654" name="Google Shape;654;p19"/>
          <p:cNvSpPr txBox="1">
            <a:spLocks noGrp="1"/>
          </p:cNvSpPr>
          <p:nvPr>
            <p:ph type="subTitle" idx="8"/>
          </p:nvPr>
        </p:nvSpPr>
        <p:spPr>
          <a:xfrm>
            <a:off x="4765837" y="3104533"/>
            <a:ext cx="33534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655" name="Google Shape;655;p19"/>
          <p:cNvSpPr/>
          <p:nvPr/>
        </p:nvSpPr>
        <p:spPr>
          <a:xfrm>
            <a:off x="-2385378" y="4321797"/>
            <a:ext cx="4947185" cy="4737605"/>
          </a:xfrm>
          <a:custGeom>
            <a:avLst/>
            <a:gdLst/>
            <a:ahLst/>
            <a:cxnLst/>
            <a:rect l="l" t="t" r="r" b="b"/>
            <a:pathLst>
              <a:path w="59745" h="57214" extrusionOk="0">
                <a:moveTo>
                  <a:pt x="29871" y="1"/>
                </a:moveTo>
                <a:cubicBezTo>
                  <a:pt x="26553" y="1"/>
                  <a:pt x="23235" y="1266"/>
                  <a:pt x="20703" y="3798"/>
                </a:cubicBezTo>
                <a:lnTo>
                  <a:pt x="5063" y="19438"/>
                </a:lnTo>
                <a:cubicBezTo>
                  <a:pt x="0" y="24501"/>
                  <a:pt x="0" y="32710"/>
                  <a:pt x="5063" y="37776"/>
                </a:cubicBezTo>
                <a:lnTo>
                  <a:pt x="20703" y="53417"/>
                </a:lnTo>
                <a:cubicBezTo>
                  <a:pt x="23235" y="55948"/>
                  <a:pt x="26553" y="57214"/>
                  <a:pt x="29871" y="57214"/>
                </a:cubicBezTo>
                <a:cubicBezTo>
                  <a:pt x="33189" y="57214"/>
                  <a:pt x="36508" y="55948"/>
                  <a:pt x="39041" y="53417"/>
                </a:cubicBezTo>
                <a:lnTo>
                  <a:pt x="54682" y="37776"/>
                </a:lnTo>
                <a:cubicBezTo>
                  <a:pt x="59745" y="32710"/>
                  <a:pt x="59745" y="24501"/>
                  <a:pt x="54682" y="19438"/>
                </a:cubicBezTo>
                <a:lnTo>
                  <a:pt x="39041" y="3798"/>
                </a:lnTo>
                <a:cubicBezTo>
                  <a:pt x="36508" y="1266"/>
                  <a:pt x="33189" y="1"/>
                  <a:pt x="298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19"/>
          <p:cNvGrpSpPr/>
          <p:nvPr/>
        </p:nvGrpSpPr>
        <p:grpSpPr>
          <a:xfrm>
            <a:off x="-2626011" y="-997769"/>
            <a:ext cx="14114223" cy="7022472"/>
            <a:chOff x="-2626011" y="-997769"/>
            <a:chExt cx="14114223" cy="7022472"/>
          </a:xfrm>
        </p:grpSpPr>
        <p:grpSp>
          <p:nvGrpSpPr>
            <p:cNvPr id="657" name="Google Shape;657;p19"/>
            <p:cNvGrpSpPr/>
            <p:nvPr/>
          </p:nvGrpSpPr>
          <p:grpSpPr>
            <a:xfrm rot="-5400000">
              <a:off x="8233935" y="3932337"/>
              <a:ext cx="2092430" cy="2092302"/>
              <a:chOff x="4084984" y="3075410"/>
              <a:chExt cx="1280714" cy="1280714"/>
            </a:xfrm>
          </p:grpSpPr>
          <p:sp>
            <p:nvSpPr>
              <p:cNvPr id="658" name="Google Shape;658;p19"/>
              <p:cNvSpPr/>
              <p:nvPr/>
            </p:nvSpPr>
            <p:spPr>
              <a:xfrm>
                <a:off x="4084984" y="3075410"/>
                <a:ext cx="1280714" cy="1280714"/>
              </a:xfrm>
              <a:custGeom>
                <a:avLst/>
                <a:gdLst/>
                <a:ahLst/>
                <a:cxnLst/>
                <a:rect l="l" t="t" r="r" b="b"/>
                <a:pathLst>
                  <a:path w="38567" h="38567" fill="none" extrusionOk="0">
                    <a:moveTo>
                      <a:pt x="38567" y="19285"/>
                    </a:moveTo>
                    <a:cubicBezTo>
                      <a:pt x="38567" y="24398"/>
                      <a:pt x="36534" y="29303"/>
                      <a:pt x="32917" y="32920"/>
                    </a:cubicBezTo>
                    <a:cubicBezTo>
                      <a:pt x="29303" y="36533"/>
                      <a:pt x="24399" y="38566"/>
                      <a:pt x="19282" y="38566"/>
                    </a:cubicBezTo>
                    <a:cubicBezTo>
                      <a:pt x="14169" y="38566"/>
                      <a:pt x="9265" y="36533"/>
                      <a:pt x="5647" y="32920"/>
                    </a:cubicBezTo>
                    <a:cubicBezTo>
                      <a:pt x="2034" y="29303"/>
                      <a:pt x="1" y="24398"/>
                      <a:pt x="1" y="19285"/>
                    </a:cubicBezTo>
                    <a:cubicBezTo>
                      <a:pt x="1" y="8634"/>
                      <a:pt x="8635" y="0"/>
                      <a:pt x="19282" y="0"/>
                    </a:cubicBezTo>
                    <a:cubicBezTo>
                      <a:pt x="24399" y="0"/>
                      <a:pt x="29303" y="2033"/>
                      <a:pt x="32917" y="5647"/>
                    </a:cubicBezTo>
                    <a:cubicBezTo>
                      <a:pt x="36534" y="9264"/>
                      <a:pt x="38567" y="14168"/>
                      <a:pt x="38567" y="1928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9"/>
              <p:cNvSpPr/>
              <p:nvPr/>
            </p:nvSpPr>
            <p:spPr>
              <a:xfrm>
                <a:off x="4728737" y="3212090"/>
                <a:ext cx="33" cy="871697"/>
              </a:xfrm>
              <a:custGeom>
                <a:avLst/>
                <a:gdLst/>
                <a:ahLst/>
                <a:cxnLst/>
                <a:rect l="l" t="t" r="r" b="b"/>
                <a:pathLst>
                  <a:path w="1" h="26250" fill="none" extrusionOk="0">
                    <a:moveTo>
                      <a:pt x="0" y="0"/>
                    </a:moveTo>
                    <a:lnTo>
                      <a:pt x="0" y="2624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9"/>
              <p:cNvSpPr/>
              <p:nvPr/>
            </p:nvSpPr>
            <p:spPr>
              <a:xfrm>
                <a:off x="4292894" y="3647900"/>
                <a:ext cx="871697" cy="33"/>
              </a:xfrm>
              <a:custGeom>
                <a:avLst/>
                <a:gdLst/>
                <a:ahLst/>
                <a:cxnLst/>
                <a:rect l="l" t="t" r="r" b="b"/>
                <a:pathLst>
                  <a:path w="26250" h="1" fill="none" extrusionOk="0">
                    <a:moveTo>
                      <a:pt x="26250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9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3" h="18563" fill="none" extrusionOk="0">
                    <a:moveTo>
                      <a:pt x="18562" y="1"/>
                    </a:moveTo>
                    <a:lnTo>
                      <a:pt x="0" y="18563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9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3" h="18563" fill="none" extrusionOk="0">
                    <a:moveTo>
                      <a:pt x="18562" y="18563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3" name="Google Shape;663;p19"/>
            <p:cNvSpPr/>
            <p:nvPr/>
          </p:nvSpPr>
          <p:spPr>
            <a:xfrm>
              <a:off x="-2626011" y="-997769"/>
              <a:ext cx="3193623" cy="3193540"/>
            </a:xfrm>
            <a:custGeom>
              <a:avLst/>
              <a:gdLst/>
              <a:ahLst/>
              <a:cxnLst/>
              <a:rect l="l" t="t" r="r" b="b"/>
              <a:pathLst>
                <a:path w="38568" h="38567" fill="none" extrusionOk="0">
                  <a:moveTo>
                    <a:pt x="38567" y="19281"/>
                  </a:moveTo>
                  <a:cubicBezTo>
                    <a:pt x="38567" y="24394"/>
                    <a:pt x="36534" y="29299"/>
                    <a:pt x="32917" y="32916"/>
                  </a:cubicBezTo>
                  <a:cubicBezTo>
                    <a:pt x="29303" y="36534"/>
                    <a:pt x="24399" y="38566"/>
                    <a:pt x="19282" y="38566"/>
                  </a:cubicBezTo>
                  <a:cubicBezTo>
                    <a:pt x="14169" y="38566"/>
                    <a:pt x="9265" y="36534"/>
                    <a:pt x="5647" y="32916"/>
                  </a:cubicBezTo>
                  <a:cubicBezTo>
                    <a:pt x="2034" y="29299"/>
                    <a:pt x="1" y="24394"/>
                    <a:pt x="1" y="19281"/>
                  </a:cubicBezTo>
                  <a:cubicBezTo>
                    <a:pt x="1" y="8630"/>
                    <a:pt x="8635" y="0"/>
                    <a:pt x="19282" y="0"/>
                  </a:cubicBezTo>
                  <a:cubicBezTo>
                    <a:pt x="24399" y="0"/>
                    <a:pt x="29303" y="2029"/>
                    <a:pt x="32917" y="5647"/>
                  </a:cubicBezTo>
                  <a:cubicBezTo>
                    <a:pt x="36534" y="9264"/>
                    <a:pt x="38567" y="14168"/>
                    <a:pt x="38567" y="192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4" name="Google Shape;664;p19"/>
            <p:cNvGrpSpPr/>
            <p:nvPr/>
          </p:nvGrpSpPr>
          <p:grpSpPr>
            <a:xfrm>
              <a:off x="8659313" y="1017720"/>
              <a:ext cx="2828898" cy="1386274"/>
              <a:chOff x="4961614" y="1093928"/>
              <a:chExt cx="2008305" cy="984150"/>
            </a:xfrm>
          </p:grpSpPr>
          <p:sp>
            <p:nvSpPr>
              <p:cNvPr id="665" name="Google Shape;665;p19"/>
              <p:cNvSpPr/>
              <p:nvPr/>
            </p:nvSpPr>
            <p:spPr>
              <a:xfrm>
                <a:off x="6238365" y="1207579"/>
                <a:ext cx="255453" cy="50283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4" fill="none" extrusionOk="0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9"/>
              <p:cNvSpPr/>
              <p:nvPr/>
            </p:nvSpPr>
            <p:spPr>
              <a:xfrm>
                <a:off x="6238365" y="1307518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9"/>
              <p:cNvSpPr/>
              <p:nvPr/>
            </p:nvSpPr>
            <p:spPr>
              <a:xfrm>
                <a:off x="6238365" y="1340865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9"/>
              <p:cNvSpPr/>
              <p:nvPr/>
            </p:nvSpPr>
            <p:spPr>
              <a:xfrm>
                <a:off x="6238365" y="1374212"/>
                <a:ext cx="163931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78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9"/>
              <p:cNvSpPr/>
              <p:nvPr/>
            </p:nvSpPr>
            <p:spPr>
              <a:xfrm>
                <a:off x="5114949" y="1353331"/>
                <a:ext cx="125389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6976" fill="none" extrusionOk="0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6976"/>
                    </a:lnTo>
                    <a:lnTo>
                      <a:pt x="1" y="69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9"/>
              <p:cNvSpPr/>
              <p:nvPr/>
            </p:nvSpPr>
            <p:spPr>
              <a:xfrm>
                <a:off x="5340276" y="1715790"/>
                <a:ext cx="125285" cy="36226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3487" extrusionOk="0">
                    <a:moveTo>
                      <a:pt x="0" y="1"/>
                    </a:moveTo>
                    <a:lnTo>
                      <a:pt x="0" y="3487"/>
                    </a:lnTo>
                    <a:lnTo>
                      <a:pt x="1206" y="3487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9"/>
              <p:cNvSpPr/>
              <p:nvPr/>
            </p:nvSpPr>
            <p:spPr>
              <a:xfrm>
                <a:off x="5565499" y="1519549"/>
                <a:ext cx="125285" cy="558513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5376" fill="none" extrusionOk="0">
                    <a:moveTo>
                      <a:pt x="0" y="0"/>
                    </a:moveTo>
                    <a:lnTo>
                      <a:pt x="1206" y="0"/>
                    </a:lnTo>
                    <a:lnTo>
                      <a:pt x="1206" y="5376"/>
                    </a:lnTo>
                    <a:lnTo>
                      <a:pt x="0" y="53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9"/>
              <p:cNvSpPr/>
              <p:nvPr/>
            </p:nvSpPr>
            <p:spPr>
              <a:xfrm>
                <a:off x="5790307" y="1353331"/>
                <a:ext cx="125805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6976" fill="none" extrusionOk="0">
                    <a:moveTo>
                      <a:pt x="0" y="0"/>
                    </a:moveTo>
                    <a:lnTo>
                      <a:pt x="1210" y="0"/>
                    </a:lnTo>
                    <a:lnTo>
                      <a:pt x="1210" y="6976"/>
                    </a:lnTo>
                    <a:lnTo>
                      <a:pt x="0" y="69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9"/>
              <p:cNvSpPr/>
              <p:nvPr/>
            </p:nvSpPr>
            <p:spPr>
              <a:xfrm>
                <a:off x="6015531" y="1353331"/>
                <a:ext cx="125389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6976" extrusionOk="0">
                    <a:moveTo>
                      <a:pt x="0" y="0"/>
                    </a:moveTo>
                    <a:lnTo>
                      <a:pt x="0" y="6976"/>
                    </a:lnTo>
                    <a:lnTo>
                      <a:pt x="1206" y="6976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9"/>
              <p:cNvSpPr/>
              <p:nvPr/>
            </p:nvSpPr>
            <p:spPr>
              <a:xfrm>
                <a:off x="6240754" y="1682546"/>
                <a:ext cx="125389" cy="395509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3807" extrusionOk="0">
                    <a:moveTo>
                      <a:pt x="1" y="0"/>
                    </a:moveTo>
                    <a:lnTo>
                      <a:pt x="1" y="3807"/>
                    </a:lnTo>
                    <a:lnTo>
                      <a:pt x="1206" y="3807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9"/>
              <p:cNvSpPr/>
              <p:nvPr/>
            </p:nvSpPr>
            <p:spPr>
              <a:xfrm>
                <a:off x="6465977" y="1829856"/>
                <a:ext cx="125389" cy="248193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2389" fill="none" extrusionOk="0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2389"/>
                    </a:lnTo>
                    <a:lnTo>
                      <a:pt x="1" y="238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9"/>
              <p:cNvSpPr/>
              <p:nvPr/>
            </p:nvSpPr>
            <p:spPr>
              <a:xfrm>
                <a:off x="6691201" y="1353331"/>
                <a:ext cx="125389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6976" fill="none" extrusionOk="0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6976"/>
                    </a:lnTo>
                    <a:lnTo>
                      <a:pt x="1" y="69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9"/>
              <p:cNvSpPr/>
              <p:nvPr/>
            </p:nvSpPr>
            <p:spPr>
              <a:xfrm>
                <a:off x="5177592" y="1374212"/>
                <a:ext cx="1576351" cy="497945"/>
              </a:xfrm>
              <a:custGeom>
                <a:avLst/>
                <a:gdLst/>
                <a:ahLst/>
                <a:cxnLst/>
                <a:rect l="l" t="t" r="r" b="b"/>
                <a:pathLst>
                  <a:path w="15174" h="4793" fill="none" extrusionOk="0">
                    <a:moveTo>
                      <a:pt x="1" y="0"/>
                    </a:moveTo>
                    <a:lnTo>
                      <a:pt x="2169" y="3528"/>
                    </a:lnTo>
                    <a:lnTo>
                      <a:pt x="4337" y="1666"/>
                    </a:lnTo>
                    <a:lnTo>
                      <a:pt x="6505" y="0"/>
                    </a:lnTo>
                    <a:lnTo>
                      <a:pt x="8669" y="0"/>
                    </a:lnTo>
                    <a:lnTo>
                      <a:pt x="10837" y="3289"/>
                    </a:lnTo>
                    <a:lnTo>
                      <a:pt x="13006" y="4792"/>
                    </a:lnTo>
                    <a:lnTo>
                      <a:pt x="1517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9"/>
              <p:cNvSpPr/>
              <p:nvPr/>
            </p:nvSpPr>
            <p:spPr>
              <a:xfrm>
                <a:off x="5143933" y="1340449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7" y="0"/>
                      <a:pt x="0" y="143"/>
                      <a:pt x="0" y="325"/>
                    </a:cubicBezTo>
                    <a:cubicBezTo>
                      <a:pt x="0" y="503"/>
                      <a:pt x="147" y="650"/>
                      <a:pt x="325" y="650"/>
                    </a:cubicBezTo>
                    <a:cubicBezTo>
                      <a:pt x="506" y="650"/>
                      <a:pt x="649" y="503"/>
                      <a:pt x="649" y="325"/>
                    </a:cubicBezTo>
                    <a:cubicBezTo>
                      <a:pt x="649" y="143"/>
                      <a:pt x="506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9"/>
              <p:cNvSpPr/>
              <p:nvPr/>
            </p:nvSpPr>
            <p:spPr>
              <a:xfrm>
                <a:off x="5369156" y="1690545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7" y="0"/>
                      <a:pt x="0" y="143"/>
                      <a:pt x="0" y="325"/>
                    </a:cubicBezTo>
                    <a:cubicBezTo>
                      <a:pt x="0" y="503"/>
                      <a:pt x="147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9"/>
              <p:cNvSpPr/>
              <p:nvPr/>
            </p:nvSpPr>
            <p:spPr>
              <a:xfrm>
                <a:off x="5594380" y="1494616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3" y="0"/>
                      <a:pt x="0" y="143"/>
                      <a:pt x="0" y="325"/>
                    </a:cubicBezTo>
                    <a:cubicBezTo>
                      <a:pt x="0" y="503"/>
                      <a:pt x="143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9"/>
              <p:cNvSpPr/>
              <p:nvPr/>
            </p:nvSpPr>
            <p:spPr>
              <a:xfrm>
                <a:off x="5819187" y="1340449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50"/>
                      <a:pt x="325" y="650"/>
                    </a:cubicBezTo>
                    <a:cubicBezTo>
                      <a:pt x="507" y="650"/>
                      <a:pt x="650" y="503"/>
                      <a:pt x="650" y="325"/>
                    </a:cubicBezTo>
                    <a:cubicBezTo>
                      <a:pt x="650" y="143"/>
                      <a:pt x="507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9"/>
              <p:cNvSpPr/>
              <p:nvPr/>
            </p:nvSpPr>
            <p:spPr>
              <a:xfrm>
                <a:off x="6044411" y="1340449"/>
                <a:ext cx="67629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50" extrusionOk="0">
                    <a:moveTo>
                      <a:pt x="325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50"/>
                      <a:pt x="325" y="650"/>
                    </a:cubicBezTo>
                    <a:cubicBezTo>
                      <a:pt x="507" y="650"/>
                      <a:pt x="650" y="503"/>
                      <a:pt x="650" y="325"/>
                    </a:cubicBezTo>
                    <a:cubicBezTo>
                      <a:pt x="650" y="143"/>
                      <a:pt x="507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9"/>
              <p:cNvSpPr/>
              <p:nvPr/>
            </p:nvSpPr>
            <p:spPr>
              <a:xfrm>
                <a:off x="6275659" y="1668833"/>
                <a:ext cx="67629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50" extrusionOk="0">
                    <a:moveTo>
                      <a:pt x="325" y="1"/>
                    </a:moveTo>
                    <a:cubicBezTo>
                      <a:pt x="144" y="1"/>
                      <a:pt x="1" y="144"/>
                      <a:pt x="1" y="325"/>
                    </a:cubicBezTo>
                    <a:cubicBezTo>
                      <a:pt x="1" y="503"/>
                      <a:pt x="144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4"/>
                      <a:pt x="503" y="1"/>
                      <a:pt x="3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9"/>
              <p:cNvSpPr/>
              <p:nvPr/>
            </p:nvSpPr>
            <p:spPr>
              <a:xfrm>
                <a:off x="6494857" y="1813027"/>
                <a:ext cx="67629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50" extrusionOk="0">
                    <a:moveTo>
                      <a:pt x="326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49"/>
                      <a:pt x="326" y="649"/>
                    </a:cubicBezTo>
                    <a:cubicBezTo>
                      <a:pt x="503" y="649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9"/>
              <p:cNvSpPr/>
              <p:nvPr/>
            </p:nvSpPr>
            <p:spPr>
              <a:xfrm>
                <a:off x="6720185" y="1324763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1"/>
                    </a:moveTo>
                    <a:cubicBezTo>
                      <a:pt x="143" y="1"/>
                      <a:pt x="0" y="148"/>
                      <a:pt x="0" y="325"/>
                    </a:cubicBezTo>
                    <a:cubicBezTo>
                      <a:pt x="0" y="507"/>
                      <a:pt x="143" y="650"/>
                      <a:pt x="325" y="650"/>
                    </a:cubicBezTo>
                    <a:cubicBezTo>
                      <a:pt x="502" y="650"/>
                      <a:pt x="649" y="507"/>
                      <a:pt x="649" y="325"/>
                    </a:cubicBezTo>
                    <a:cubicBezTo>
                      <a:pt x="649" y="148"/>
                      <a:pt x="502" y="1"/>
                      <a:pt x="3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9"/>
              <p:cNvSpPr/>
              <p:nvPr/>
            </p:nvSpPr>
            <p:spPr>
              <a:xfrm>
                <a:off x="4961614" y="1093928"/>
                <a:ext cx="2008305" cy="984150"/>
              </a:xfrm>
              <a:custGeom>
                <a:avLst/>
                <a:gdLst/>
                <a:ahLst/>
                <a:cxnLst/>
                <a:rect l="l" t="t" r="r" b="b"/>
                <a:pathLst>
                  <a:path w="19332" h="9473" fill="none" extrusionOk="0">
                    <a:moveTo>
                      <a:pt x="789" y="0"/>
                    </a:moveTo>
                    <a:lnTo>
                      <a:pt x="18544" y="0"/>
                    </a:lnTo>
                    <a:cubicBezTo>
                      <a:pt x="18980" y="0"/>
                      <a:pt x="19332" y="348"/>
                      <a:pt x="19332" y="789"/>
                    </a:cubicBezTo>
                    <a:lnTo>
                      <a:pt x="19332" y="8684"/>
                    </a:lnTo>
                    <a:cubicBezTo>
                      <a:pt x="19332" y="9121"/>
                      <a:pt x="18980" y="9473"/>
                      <a:pt x="18544" y="9473"/>
                    </a:cubicBezTo>
                    <a:lnTo>
                      <a:pt x="789" y="9473"/>
                    </a:lnTo>
                    <a:cubicBezTo>
                      <a:pt x="352" y="9473"/>
                      <a:pt x="1" y="9121"/>
                      <a:pt x="1" y="8684"/>
                    </a:cubicBezTo>
                    <a:lnTo>
                      <a:pt x="1" y="789"/>
                    </a:lnTo>
                    <a:cubicBezTo>
                      <a:pt x="1" y="348"/>
                      <a:pt x="352" y="0"/>
                      <a:pt x="78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7" name="Google Shape;687;p19"/>
          <p:cNvGrpSpPr/>
          <p:nvPr/>
        </p:nvGrpSpPr>
        <p:grpSpPr>
          <a:xfrm>
            <a:off x="268836" y="4169393"/>
            <a:ext cx="550937" cy="753215"/>
            <a:chOff x="1660966" y="1509562"/>
            <a:chExt cx="164961" cy="225541"/>
          </a:xfrm>
        </p:grpSpPr>
        <p:sp>
          <p:nvSpPr>
            <p:cNvPr id="688" name="Google Shape;688;p19"/>
            <p:cNvSpPr/>
            <p:nvPr/>
          </p:nvSpPr>
          <p:spPr>
            <a:xfrm>
              <a:off x="1774788" y="1683996"/>
              <a:ext cx="51140" cy="51106"/>
            </a:xfrm>
            <a:custGeom>
              <a:avLst/>
              <a:gdLst/>
              <a:ahLst/>
              <a:cxnLst/>
              <a:rect l="l" t="t" r="r" b="b"/>
              <a:pathLst>
                <a:path w="1540" h="1539" extrusionOk="0">
                  <a:moveTo>
                    <a:pt x="770" y="0"/>
                  </a:moveTo>
                  <a:lnTo>
                    <a:pt x="1" y="769"/>
                  </a:lnTo>
                  <a:lnTo>
                    <a:pt x="770" y="1538"/>
                  </a:lnTo>
                  <a:lnTo>
                    <a:pt x="1539" y="769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9"/>
            <p:cNvSpPr/>
            <p:nvPr/>
          </p:nvSpPr>
          <p:spPr>
            <a:xfrm>
              <a:off x="1660966" y="1509562"/>
              <a:ext cx="41111" cy="41111"/>
            </a:xfrm>
            <a:custGeom>
              <a:avLst/>
              <a:gdLst/>
              <a:ahLst/>
              <a:cxnLst/>
              <a:rect l="l" t="t" r="r" b="b"/>
              <a:pathLst>
                <a:path w="1238" h="1238" fill="none" extrusionOk="0">
                  <a:moveTo>
                    <a:pt x="1238" y="619"/>
                  </a:moveTo>
                  <a:cubicBezTo>
                    <a:pt x="1238" y="963"/>
                    <a:pt x="963" y="1237"/>
                    <a:pt x="619" y="1237"/>
                  </a:cubicBezTo>
                  <a:cubicBezTo>
                    <a:pt x="279" y="1237"/>
                    <a:pt x="1" y="963"/>
                    <a:pt x="1" y="619"/>
                  </a:cubicBezTo>
                  <a:cubicBezTo>
                    <a:pt x="1" y="279"/>
                    <a:pt x="279" y="1"/>
                    <a:pt x="619" y="1"/>
                  </a:cubicBezTo>
                  <a:cubicBezTo>
                    <a:pt x="963" y="1"/>
                    <a:pt x="1238" y="279"/>
                    <a:pt x="1238" y="6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20"/>
          <p:cNvSpPr txBox="1">
            <a:spLocks noGrp="1"/>
          </p:cNvSpPr>
          <p:nvPr>
            <p:ph type="subTitle" idx="1"/>
          </p:nvPr>
        </p:nvSpPr>
        <p:spPr>
          <a:xfrm>
            <a:off x="725143" y="2344913"/>
            <a:ext cx="24591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20"/>
          <p:cNvSpPr txBox="1">
            <a:spLocks noGrp="1"/>
          </p:cNvSpPr>
          <p:nvPr>
            <p:ph type="subTitle" idx="2"/>
          </p:nvPr>
        </p:nvSpPr>
        <p:spPr>
          <a:xfrm>
            <a:off x="3342470" y="2344913"/>
            <a:ext cx="24591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4" name="Google Shape;694;p20"/>
          <p:cNvSpPr txBox="1">
            <a:spLocks noGrp="1"/>
          </p:cNvSpPr>
          <p:nvPr>
            <p:ph type="subTitle" idx="3"/>
          </p:nvPr>
        </p:nvSpPr>
        <p:spPr>
          <a:xfrm>
            <a:off x="5964606" y="2344913"/>
            <a:ext cx="24540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20"/>
          <p:cNvSpPr txBox="1">
            <a:spLocks noGrp="1"/>
          </p:cNvSpPr>
          <p:nvPr>
            <p:ph type="subTitle" idx="4"/>
          </p:nvPr>
        </p:nvSpPr>
        <p:spPr>
          <a:xfrm>
            <a:off x="725143" y="3665025"/>
            <a:ext cx="24591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20"/>
          <p:cNvSpPr txBox="1">
            <a:spLocks noGrp="1"/>
          </p:cNvSpPr>
          <p:nvPr>
            <p:ph type="subTitle" idx="5"/>
          </p:nvPr>
        </p:nvSpPr>
        <p:spPr>
          <a:xfrm>
            <a:off x="3342470" y="3665025"/>
            <a:ext cx="24591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20"/>
          <p:cNvSpPr txBox="1">
            <a:spLocks noGrp="1"/>
          </p:cNvSpPr>
          <p:nvPr>
            <p:ph type="subTitle" idx="6"/>
          </p:nvPr>
        </p:nvSpPr>
        <p:spPr>
          <a:xfrm>
            <a:off x="5964606" y="3665025"/>
            <a:ext cx="24540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20"/>
          <p:cNvSpPr txBox="1">
            <a:spLocks noGrp="1"/>
          </p:cNvSpPr>
          <p:nvPr>
            <p:ph type="subTitle" idx="7"/>
          </p:nvPr>
        </p:nvSpPr>
        <p:spPr>
          <a:xfrm>
            <a:off x="720000" y="186863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699" name="Google Shape;699;p20"/>
          <p:cNvSpPr txBox="1">
            <a:spLocks noGrp="1"/>
          </p:cNvSpPr>
          <p:nvPr>
            <p:ph type="subTitle" idx="8"/>
          </p:nvPr>
        </p:nvSpPr>
        <p:spPr>
          <a:xfrm>
            <a:off x="3342479" y="186863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00" name="Google Shape;700;p20"/>
          <p:cNvSpPr txBox="1">
            <a:spLocks noGrp="1"/>
          </p:cNvSpPr>
          <p:nvPr>
            <p:ph type="subTitle" idx="9"/>
          </p:nvPr>
        </p:nvSpPr>
        <p:spPr>
          <a:xfrm>
            <a:off x="5969757" y="1868630"/>
            <a:ext cx="24540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01" name="Google Shape;701;p20"/>
          <p:cNvSpPr txBox="1">
            <a:spLocks noGrp="1"/>
          </p:cNvSpPr>
          <p:nvPr>
            <p:ph type="subTitle" idx="13"/>
          </p:nvPr>
        </p:nvSpPr>
        <p:spPr>
          <a:xfrm>
            <a:off x="720344" y="318423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02" name="Google Shape;702;p20"/>
          <p:cNvSpPr txBox="1">
            <a:spLocks noGrp="1"/>
          </p:cNvSpPr>
          <p:nvPr>
            <p:ph type="subTitle" idx="14"/>
          </p:nvPr>
        </p:nvSpPr>
        <p:spPr>
          <a:xfrm>
            <a:off x="3342479" y="318423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03" name="Google Shape;703;p20"/>
          <p:cNvSpPr txBox="1">
            <a:spLocks noGrp="1"/>
          </p:cNvSpPr>
          <p:nvPr>
            <p:ph type="subTitle" idx="15"/>
          </p:nvPr>
        </p:nvSpPr>
        <p:spPr>
          <a:xfrm>
            <a:off x="5967148" y="3184230"/>
            <a:ext cx="2459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grpSp>
        <p:nvGrpSpPr>
          <p:cNvPr id="704" name="Google Shape;704;p20"/>
          <p:cNvGrpSpPr/>
          <p:nvPr/>
        </p:nvGrpSpPr>
        <p:grpSpPr>
          <a:xfrm>
            <a:off x="-1454442" y="-753887"/>
            <a:ext cx="12138617" cy="5738989"/>
            <a:chOff x="-1454442" y="-753887"/>
            <a:chExt cx="12138617" cy="5738989"/>
          </a:xfrm>
        </p:grpSpPr>
        <p:sp>
          <p:nvSpPr>
            <p:cNvPr id="705" name="Google Shape;705;p20"/>
            <p:cNvSpPr/>
            <p:nvPr/>
          </p:nvSpPr>
          <p:spPr>
            <a:xfrm rot="4196006">
              <a:off x="-1834512" y="2702544"/>
              <a:ext cx="3008641" cy="129481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06" name="Google Shape;706;p20"/>
            <p:cNvSpPr/>
            <p:nvPr/>
          </p:nvSpPr>
          <p:spPr>
            <a:xfrm>
              <a:off x="8364575" y="-753887"/>
              <a:ext cx="2319600" cy="231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07" name="Google Shape;707;p20"/>
          <p:cNvGrpSpPr/>
          <p:nvPr/>
        </p:nvGrpSpPr>
        <p:grpSpPr>
          <a:xfrm>
            <a:off x="-702752" y="-2658544"/>
            <a:ext cx="10823167" cy="7802048"/>
            <a:chOff x="-702752" y="-2658544"/>
            <a:chExt cx="10823167" cy="7802048"/>
          </a:xfrm>
        </p:grpSpPr>
        <p:grpSp>
          <p:nvGrpSpPr>
            <p:cNvPr id="708" name="Google Shape;708;p20"/>
            <p:cNvGrpSpPr/>
            <p:nvPr/>
          </p:nvGrpSpPr>
          <p:grpSpPr>
            <a:xfrm rot="10800000">
              <a:off x="-702752" y="-1483163"/>
              <a:ext cx="2092430" cy="2092302"/>
              <a:chOff x="4084984" y="3075410"/>
              <a:chExt cx="1280714" cy="1280714"/>
            </a:xfrm>
          </p:grpSpPr>
          <p:sp>
            <p:nvSpPr>
              <p:cNvPr id="709" name="Google Shape;709;p20"/>
              <p:cNvSpPr/>
              <p:nvPr/>
            </p:nvSpPr>
            <p:spPr>
              <a:xfrm>
                <a:off x="4084984" y="3075410"/>
                <a:ext cx="1280714" cy="1280714"/>
              </a:xfrm>
              <a:custGeom>
                <a:avLst/>
                <a:gdLst/>
                <a:ahLst/>
                <a:cxnLst/>
                <a:rect l="l" t="t" r="r" b="b"/>
                <a:pathLst>
                  <a:path w="38567" h="38567" fill="none" extrusionOk="0">
                    <a:moveTo>
                      <a:pt x="38567" y="19285"/>
                    </a:moveTo>
                    <a:cubicBezTo>
                      <a:pt x="38567" y="24398"/>
                      <a:pt x="36534" y="29303"/>
                      <a:pt x="32917" y="32920"/>
                    </a:cubicBezTo>
                    <a:cubicBezTo>
                      <a:pt x="29303" y="36533"/>
                      <a:pt x="24399" y="38566"/>
                      <a:pt x="19282" y="38566"/>
                    </a:cubicBezTo>
                    <a:cubicBezTo>
                      <a:pt x="14169" y="38566"/>
                      <a:pt x="9265" y="36533"/>
                      <a:pt x="5647" y="32920"/>
                    </a:cubicBezTo>
                    <a:cubicBezTo>
                      <a:pt x="2034" y="29303"/>
                      <a:pt x="1" y="24398"/>
                      <a:pt x="1" y="19285"/>
                    </a:cubicBezTo>
                    <a:cubicBezTo>
                      <a:pt x="1" y="8634"/>
                      <a:pt x="8635" y="0"/>
                      <a:pt x="19282" y="0"/>
                    </a:cubicBezTo>
                    <a:cubicBezTo>
                      <a:pt x="24399" y="0"/>
                      <a:pt x="29303" y="2033"/>
                      <a:pt x="32917" y="5647"/>
                    </a:cubicBezTo>
                    <a:cubicBezTo>
                      <a:pt x="36534" y="9264"/>
                      <a:pt x="38567" y="14168"/>
                      <a:pt x="38567" y="1928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0"/>
              <p:cNvSpPr/>
              <p:nvPr/>
            </p:nvSpPr>
            <p:spPr>
              <a:xfrm>
                <a:off x="4728737" y="3212090"/>
                <a:ext cx="33" cy="871697"/>
              </a:xfrm>
              <a:custGeom>
                <a:avLst/>
                <a:gdLst/>
                <a:ahLst/>
                <a:cxnLst/>
                <a:rect l="l" t="t" r="r" b="b"/>
                <a:pathLst>
                  <a:path w="1" h="26250" fill="none" extrusionOk="0">
                    <a:moveTo>
                      <a:pt x="0" y="0"/>
                    </a:moveTo>
                    <a:lnTo>
                      <a:pt x="0" y="2624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0"/>
              <p:cNvSpPr/>
              <p:nvPr/>
            </p:nvSpPr>
            <p:spPr>
              <a:xfrm>
                <a:off x="4292894" y="3647900"/>
                <a:ext cx="871697" cy="33"/>
              </a:xfrm>
              <a:custGeom>
                <a:avLst/>
                <a:gdLst/>
                <a:ahLst/>
                <a:cxnLst/>
                <a:rect l="l" t="t" r="r" b="b"/>
                <a:pathLst>
                  <a:path w="26250" h="1" fill="none" extrusionOk="0">
                    <a:moveTo>
                      <a:pt x="26250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0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3" h="18563" fill="none" extrusionOk="0">
                    <a:moveTo>
                      <a:pt x="18562" y="1"/>
                    </a:moveTo>
                    <a:lnTo>
                      <a:pt x="0" y="18563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0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3" h="18563" fill="none" extrusionOk="0">
                    <a:moveTo>
                      <a:pt x="18562" y="18563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4" name="Google Shape;714;p20"/>
            <p:cNvSpPr/>
            <p:nvPr/>
          </p:nvSpPr>
          <p:spPr>
            <a:xfrm>
              <a:off x="6676764" y="-2658544"/>
              <a:ext cx="3193623" cy="3193540"/>
            </a:xfrm>
            <a:custGeom>
              <a:avLst/>
              <a:gdLst/>
              <a:ahLst/>
              <a:cxnLst/>
              <a:rect l="l" t="t" r="r" b="b"/>
              <a:pathLst>
                <a:path w="38568" h="38567" fill="none" extrusionOk="0">
                  <a:moveTo>
                    <a:pt x="38567" y="19281"/>
                  </a:moveTo>
                  <a:cubicBezTo>
                    <a:pt x="38567" y="24394"/>
                    <a:pt x="36534" y="29299"/>
                    <a:pt x="32917" y="32916"/>
                  </a:cubicBezTo>
                  <a:cubicBezTo>
                    <a:pt x="29303" y="36534"/>
                    <a:pt x="24399" y="38566"/>
                    <a:pt x="19282" y="38566"/>
                  </a:cubicBezTo>
                  <a:cubicBezTo>
                    <a:pt x="14169" y="38566"/>
                    <a:pt x="9265" y="36534"/>
                    <a:pt x="5647" y="32916"/>
                  </a:cubicBezTo>
                  <a:cubicBezTo>
                    <a:pt x="2034" y="29299"/>
                    <a:pt x="1" y="24394"/>
                    <a:pt x="1" y="19281"/>
                  </a:cubicBezTo>
                  <a:cubicBezTo>
                    <a:pt x="1" y="8630"/>
                    <a:pt x="8635" y="0"/>
                    <a:pt x="19282" y="0"/>
                  </a:cubicBezTo>
                  <a:cubicBezTo>
                    <a:pt x="24399" y="0"/>
                    <a:pt x="29303" y="2029"/>
                    <a:pt x="32917" y="5647"/>
                  </a:cubicBezTo>
                  <a:cubicBezTo>
                    <a:pt x="36534" y="9264"/>
                    <a:pt x="38567" y="14168"/>
                    <a:pt x="38567" y="192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5" name="Google Shape;715;p20"/>
            <p:cNvGrpSpPr/>
            <p:nvPr/>
          </p:nvGrpSpPr>
          <p:grpSpPr>
            <a:xfrm flipH="1">
              <a:off x="8846864" y="3384487"/>
              <a:ext cx="1273551" cy="1435933"/>
              <a:chOff x="4330704" y="3013150"/>
              <a:chExt cx="1273551" cy="1435933"/>
            </a:xfrm>
          </p:grpSpPr>
          <p:sp>
            <p:nvSpPr>
              <p:cNvPr id="716" name="Google Shape;716;p20"/>
              <p:cNvSpPr/>
              <p:nvPr/>
            </p:nvSpPr>
            <p:spPr>
              <a:xfrm>
                <a:off x="5154951" y="3417818"/>
                <a:ext cx="272722" cy="53676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4" fill="none" extrusionOk="0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0"/>
              <p:cNvSpPr/>
              <p:nvPr/>
            </p:nvSpPr>
            <p:spPr>
              <a:xfrm>
                <a:off x="5037058" y="4087645"/>
                <a:ext cx="272722" cy="53232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0" fill="none" extrusionOk="0">
                    <a:moveTo>
                      <a:pt x="0" y="1"/>
                    </a:moveTo>
                    <a:lnTo>
                      <a:pt x="2458" y="1"/>
                    </a:lnTo>
                    <a:lnTo>
                      <a:pt x="2458" y="480"/>
                    </a:lnTo>
                    <a:lnTo>
                      <a:pt x="0" y="48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0"/>
              <p:cNvSpPr/>
              <p:nvPr/>
            </p:nvSpPr>
            <p:spPr>
              <a:xfrm>
                <a:off x="5154951" y="3524503"/>
                <a:ext cx="175012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0"/>
              <p:cNvSpPr/>
              <p:nvPr/>
            </p:nvSpPr>
            <p:spPr>
              <a:xfrm>
                <a:off x="5154951" y="3560101"/>
                <a:ext cx="175012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0"/>
              <p:cNvSpPr/>
              <p:nvPr/>
            </p:nvSpPr>
            <p:spPr>
              <a:xfrm>
                <a:off x="5154951" y="3595589"/>
                <a:ext cx="175012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1"/>
                    </a:moveTo>
                    <a:lnTo>
                      <a:pt x="1577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0"/>
              <p:cNvSpPr/>
              <p:nvPr/>
            </p:nvSpPr>
            <p:spPr>
              <a:xfrm>
                <a:off x="5135209" y="4195660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1"/>
                    </a:moveTo>
                    <a:lnTo>
                      <a:pt x="1573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0"/>
              <p:cNvSpPr/>
              <p:nvPr/>
            </p:nvSpPr>
            <p:spPr>
              <a:xfrm>
                <a:off x="5135209" y="4231259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3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0"/>
              <p:cNvSpPr/>
              <p:nvPr/>
            </p:nvSpPr>
            <p:spPr>
              <a:xfrm>
                <a:off x="5135209" y="4266857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3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0"/>
              <p:cNvSpPr/>
              <p:nvPr/>
            </p:nvSpPr>
            <p:spPr>
              <a:xfrm>
                <a:off x="4330704" y="3013150"/>
                <a:ext cx="1273551" cy="1435933"/>
              </a:xfrm>
              <a:custGeom>
                <a:avLst/>
                <a:gdLst/>
                <a:ahLst/>
                <a:cxnLst/>
                <a:rect l="l" t="t" r="r" b="b"/>
                <a:pathLst>
                  <a:path w="11483" h="12948" fill="none" extrusionOk="0">
                    <a:moveTo>
                      <a:pt x="1090" y="1"/>
                    </a:moveTo>
                    <a:lnTo>
                      <a:pt x="10393" y="1"/>
                    </a:lnTo>
                    <a:cubicBezTo>
                      <a:pt x="10996" y="1"/>
                      <a:pt x="11483" y="488"/>
                      <a:pt x="11483" y="1095"/>
                    </a:cubicBezTo>
                    <a:lnTo>
                      <a:pt x="11483" y="11854"/>
                    </a:lnTo>
                    <a:cubicBezTo>
                      <a:pt x="11483" y="12461"/>
                      <a:pt x="10996" y="12948"/>
                      <a:pt x="10393" y="12948"/>
                    </a:cubicBezTo>
                    <a:lnTo>
                      <a:pt x="1090" y="12948"/>
                    </a:lnTo>
                    <a:cubicBezTo>
                      <a:pt x="484" y="12948"/>
                      <a:pt x="0" y="12461"/>
                      <a:pt x="0" y="11854"/>
                    </a:cubicBezTo>
                    <a:lnTo>
                      <a:pt x="0" y="1095"/>
                    </a:lnTo>
                    <a:cubicBezTo>
                      <a:pt x="0" y="488"/>
                      <a:pt x="484" y="1"/>
                      <a:pt x="10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0"/>
              <p:cNvSpPr/>
              <p:nvPr/>
            </p:nvSpPr>
            <p:spPr>
              <a:xfrm>
                <a:off x="4330704" y="3362037"/>
                <a:ext cx="1273551" cy="949082"/>
              </a:xfrm>
              <a:custGeom>
                <a:avLst/>
                <a:gdLst/>
                <a:ahLst/>
                <a:cxnLst/>
                <a:rect l="l" t="t" r="r" b="b"/>
                <a:pathLst>
                  <a:path w="11483" h="8558" fill="none" extrusionOk="0">
                    <a:moveTo>
                      <a:pt x="0" y="3541"/>
                    </a:moveTo>
                    <a:lnTo>
                      <a:pt x="1307" y="5721"/>
                    </a:lnTo>
                    <a:cubicBezTo>
                      <a:pt x="1407" y="5891"/>
                      <a:pt x="1662" y="5864"/>
                      <a:pt x="1728" y="5678"/>
                    </a:cubicBezTo>
                    <a:lnTo>
                      <a:pt x="3498" y="441"/>
                    </a:lnTo>
                    <a:cubicBezTo>
                      <a:pt x="3564" y="244"/>
                      <a:pt x="3838" y="225"/>
                      <a:pt x="3927" y="414"/>
                    </a:cubicBezTo>
                    <a:lnTo>
                      <a:pt x="4638" y="1852"/>
                    </a:lnTo>
                    <a:cubicBezTo>
                      <a:pt x="4727" y="2034"/>
                      <a:pt x="4986" y="2022"/>
                      <a:pt x="5063" y="1836"/>
                    </a:cubicBezTo>
                    <a:lnTo>
                      <a:pt x="5732" y="198"/>
                    </a:lnTo>
                    <a:cubicBezTo>
                      <a:pt x="5813" y="1"/>
                      <a:pt x="6095" y="8"/>
                      <a:pt x="6169" y="209"/>
                    </a:cubicBezTo>
                    <a:lnTo>
                      <a:pt x="8089" y="5512"/>
                    </a:lnTo>
                    <a:cubicBezTo>
                      <a:pt x="8163" y="5721"/>
                      <a:pt x="8460" y="5713"/>
                      <a:pt x="8530" y="5500"/>
                    </a:cubicBezTo>
                    <a:lnTo>
                      <a:pt x="8827" y="4569"/>
                    </a:lnTo>
                    <a:cubicBezTo>
                      <a:pt x="8893" y="4352"/>
                      <a:pt x="9198" y="4352"/>
                      <a:pt x="9268" y="4565"/>
                    </a:cubicBezTo>
                    <a:lnTo>
                      <a:pt x="9867" y="6331"/>
                    </a:lnTo>
                    <a:cubicBezTo>
                      <a:pt x="9937" y="6532"/>
                      <a:pt x="10219" y="6544"/>
                      <a:pt x="10304" y="6350"/>
                    </a:cubicBezTo>
                    <a:lnTo>
                      <a:pt x="10304" y="6350"/>
                    </a:lnTo>
                    <a:cubicBezTo>
                      <a:pt x="10389" y="6153"/>
                      <a:pt x="10671" y="6165"/>
                      <a:pt x="10737" y="6366"/>
                    </a:cubicBezTo>
                    <a:lnTo>
                      <a:pt x="11483" y="8557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0"/>
              <p:cNvSpPr/>
              <p:nvPr/>
            </p:nvSpPr>
            <p:spPr>
              <a:xfrm>
                <a:off x="5004452" y="3417818"/>
                <a:ext cx="72201" cy="720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50" extrusionOk="0">
                    <a:moveTo>
                      <a:pt x="325" y="0"/>
                    </a:moveTo>
                    <a:cubicBezTo>
                      <a:pt x="144" y="0"/>
                      <a:pt x="1" y="147"/>
                      <a:pt x="1" y="325"/>
                    </a:cubicBezTo>
                    <a:cubicBezTo>
                      <a:pt x="1" y="506"/>
                      <a:pt x="144" y="649"/>
                      <a:pt x="325" y="649"/>
                    </a:cubicBezTo>
                    <a:cubicBezTo>
                      <a:pt x="503" y="649"/>
                      <a:pt x="650" y="506"/>
                      <a:pt x="650" y="325"/>
                    </a:cubicBezTo>
                    <a:cubicBezTo>
                      <a:pt x="650" y="147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0"/>
              <p:cNvSpPr/>
              <p:nvPr/>
            </p:nvSpPr>
            <p:spPr>
              <a:xfrm>
                <a:off x="5374432" y="3955676"/>
                <a:ext cx="72090" cy="72085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fill="none" extrusionOk="0">
                    <a:moveTo>
                      <a:pt x="649" y="325"/>
                    </a:moveTo>
                    <a:cubicBezTo>
                      <a:pt x="649" y="503"/>
                      <a:pt x="502" y="650"/>
                      <a:pt x="325" y="650"/>
                    </a:cubicBezTo>
                    <a:cubicBezTo>
                      <a:pt x="143" y="650"/>
                      <a:pt x="0" y="503"/>
                      <a:pt x="0" y="325"/>
                    </a:cubicBezTo>
                    <a:cubicBezTo>
                      <a:pt x="0" y="143"/>
                      <a:pt x="143" y="0"/>
                      <a:pt x="325" y="0"/>
                    </a:cubicBezTo>
                    <a:cubicBezTo>
                      <a:pt x="502" y="0"/>
                      <a:pt x="649" y="143"/>
                      <a:pt x="649" y="3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0"/>
              <p:cNvSpPr/>
              <p:nvPr/>
            </p:nvSpPr>
            <p:spPr>
              <a:xfrm>
                <a:off x="4330704" y="3103643"/>
                <a:ext cx="1273551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1483" h="1" fill="none" extrusionOk="0">
                    <a:moveTo>
                      <a:pt x="0" y="0"/>
                    </a:moveTo>
                    <a:lnTo>
                      <a:pt x="11483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20"/>
            <p:cNvGrpSpPr/>
            <p:nvPr/>
          </p:nvGrpSpPr>
          <p:grpSpPr>
            <a:xfrm rot="9000025">
              <a:off x="287223" y="4303006"/>
              <a:ext cx="550944" cy="753220"/>
              <a:chOff x="1660966" y="1509562"/>
              <a:chExt cx="164961" cy="225541"/>
            </a:xfrm>
          </p:grpSpPr>
          <p:sp>
            <p:nvSpPr>
              <p:cNvPr id="730" name="Google Shape;730;p20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539" extrusionOk="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0"/>
              <p:cNvSpPr/>
              <p:nvPr/>
            </p:nvSpPr>
            <p:spPr>
              <a:xfrm>
                <a:off x="1660966" y="1509562"/>
                <a:ext cx="41111" cy="4111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238" fill="none" extrusionOk="0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1"/>
          <p:cNvSpPr txBox="1">
            <a:spLocks noGrp="1"/>
          </p:cNvSpPr>
          <p:nvPr>
            <p:ph type="title" hasCustomPrompt="1"/>
          </p:nvPr>
        </p:nvSpPr>
        <p:spPr>
          <a:xfrm>
            <a:off x="2784300" y="569600"/>
            <a:ext cx="56331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34" name="Google Shape;734;p21"/>
          <p:cNvSpPr txBox="1">
            <a:spLocks noGrp="1"/>
          </p:cNvSpPr>
          <p:nvPr>
            <p:ph type="subTitle" idx="1"/>
          </p:nvPr>
        </p:nvSpPr>
        <p:spPr>
          <a:xfrm>
            <a:off x="2784300" y="1339211"/>
            <a:ext cx="56331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21"/>
          <p:cNvSpPr txBox="1">
            <a:spLocks noGrp="1"/>
          </p:cNvSpPr>
          <p:nvPr>
            <p:ph type="title" idx="2" hasCustomPrompt="1"/>
          </p:nvPr>
        </p:nvSpPr>
        <p:spPr>
          <a:xfrm>
            <a:off x="2784300" y="1904195"/>
            <a:ext cx="56331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36" name="Google Shape;736;p21"/>
          <p:cNvSpPr txBox="1">
            <a:spLocks noGrp="1"/>
          </p:cNvSpPr>
          <p:nvPr>
            <p:ph type="subTitle" idx="3"/>
          </p:nvPr>
        </p:nvSpPr>
        <p:spPr>
          <a:xfrm>
            <a:off x="2784300" y="2673806"/>
            <a:ext cx="56331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21"/>
          <p:cNvSpPr txBox="1">
            <a:spLocks noGrp="1"/>
          </p:cNvSpPr>
          <p:nvPr>
            <p:ph type="title" idx="4" hasCustomPrompt="1"/>
          </p:nvPr>
        </p:nvSpPr>
        <p:spPr>
          <a:xfrm>
            <a:off x="2784300" y="3238791"/>
            <a:ext cx="56331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38" name="Google Shape;738;p21"/>
          <p:cNvSpPr txBox="1">
            <a:spLocks noGrp="1"/>
          </p:cNvSpPr>
          <p:nvPr>
            <p:ph type="subTitle" idx="5"/>
          </p:nvPr>
        </p:nvSpPr>
        <p:spPr>
          <a:xfrm>
            <a:off x="2784300" y="4008401"/>
            <a:ext cx="56331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39" name="Google Shape;739;p21"/>
          <p:cNvGrpSpPr/>
          <p:nvPr/>
        </p:nvGrpSpPr>
        <p:grpSpPr>
          <a:xfrm>
            <a:off x="-1108678" y="-766112"/>
            <a:ext cx="11573053" cy="10014415"/>
            <a:chOff x="-1108678" y="-766112"/>
            <a:chExt cx="11573053" cy="10014415"/>
          </a:xfrm>
        </p:grpSpPr>
        <p:sp>
          <p:nvSpPr>
            <p:cNvPr id="740" name="Google Shape;740;p21"/>
            <p:cNvSpPr/>
            <p:nvPr/>
          </p:nvSpPr>
          <p:spPr>
            <a:xfrm>
              <a:off x="8144775" y="-766112"/>
              <a:ext cx="2319600" cy="231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-1108678" y="4510697"/>
              <a:ext cx="4947185" cy="4737605"/>
            </a:xfrm>
            <a:custGeom>
              <a:avLst/>
              <a:gdLst/>
              <a:ahLst/>
              <a:cxnLst/>
              <a:rect l="l" t="t" r="r" b="b"/>
              <a:pathLst>
                <a:path w="59745" h="57214" extrusionOk="0">
                  <a:moveTo>
                    <a:pt x="29871" y="1"/>
                  </a:moveTo>
                  <a:cubicBezTo>
                    <a:pt x="26553" y="1"/>
                    <a:pt x="23235" y="1266"/>
                    <a:pt x="20703" y="3798"/>
                  </a:cubicBezTo>
                  <a:lnTo>
                    <a:pt x="5063" y="19438"/>
                  </a:lnTo>
                  <a:cubicBezTo>
                    <a:pt x="0" y="24501"/>
                    <a:pt x="0" y="32710"/>
                    <a:pt x="5063" y="37776"/>
                  </a:cubicBezTo>
                  <a:lnTo>
                    <a:pt x="20703" y="53417"/>
                  </a:lnTo>
                  <a:cubicBezTo>
                    <a:pt x="23235" y="55948"/>
                    <a:pt x="26553" y="57214"/>
                    <a:pt x="29871" y="57214"/>
                  </a:cubicBezTo>
                  <a:cubicBezTo>
                    <a:pt x="33189" y="57214"/>
                    <a:pt x="36508" y="55948"/>
                    <a:pt x="39041" y="53417"/>
                  </a:cubicBezTo>
                  <a:lnTo>
                    <a:pt x="54682" y="37776"/>
                  </a:lnTo>
                  <a:cubicBezTo>
                    <a:pt x="59745" y="32710"/>
                    <a:pt x="59745" y="24501"/>
                    <a:pt x="54682" y="19438"/>
                  </a:cubicBezTo>
                  <a:lnTo>
                    <a:pt x="39041" y="3798"/>
                  </a:lnTo>
                  <a:cubicBezTo>
                    <a:pt x="36508" y="1266"/>
                    <a:pt x="33189" y="1"/>
                    <a:pt x="29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21"/>
          <p:cNvGrpSpPr/>
          <p:nvPr/>
        </p:nvGrpSpPr>
        <p:grpSpPr>
          <a:xfrm>
            <a:off x="-2257154" y="-338463"/>
            <a:ext cx="11368971" cy="7541451"/>
            <a:chOff x="-2257154" y="-338463"/>
            <a:chExt cx="11368971" cy="7541451"/>
          </a:xfrm>
        </p:grpSpPr>
        <p:sp>
          <p:nvSpPr>
            <p:cNvPr id="743" name="Google Shape;743;p21"/>
            <p:cNvSpPr/>
            <p:nvPr/>
          </p:nvSpPr>
          <p:spPr>
            <a:xfrm>
              <a:off x="-2257154" y="4009448"/>
              <a:ext cx="3193540" cy="3193540"/>
            </a:xfrm>
            <a:custGeom>
              <a:avLst/>
              <a:gdLst/>
              <a:ahLst/>
              <a:cxnLst/>
              <a:rect l="l" t="t" r="r" b="b"/>
              <a:pathLst>
                <a:path w="38567" h="38567" fill="none" extrusionOk="0">
                  <a:moveTo>
                    <a:pt x="38566" y="19281"/>
                  </a:moveTo>
                  <a:cubicBezTo>
                    <a:pt x="38566" y="24394"/>
                    <a:pt x="36537" y="29299"/>
                    <a:pt x="32920" y="32916"/>
                  </a:cubicBezTo>
                  <a:cubicBezTo>
                    <a:pt x="29303" y="36533"/>
                    <a:pt x="24398" y="38566"/>
                    <a:pt x="19285" y="38566"/>
                  </a:cubicBezTo>
                  <a:cubicBezTo>
                    <a:pt x="14172" y="38566"/>
                    <a:pt x="9264" y="36533"/>
                    <a:pt x="5650" y="32916"/>
                  </a:cubicBezTo>
                  <a:cubicBezTo>
                    <a:pt x="2033" y="29299"/>
                    <a:pt x="0" y="24394"/>
                    <a:pt x="0" y="19281"/>
                  </a:cubicBezTo>
                  <a:cubicBezTo>
                    <a:pt x="0" y="8630"/>
                    <a:pt x="8634" y="0"/>
                    <a:pt x="19285" y="0"/>
                  </a:cubicBezTo>
                  <a:cubicBezTo>
                    <a:pt x="24398" y="0"/>
                    <a:pt x="29303" y="2029"/>
                    <a:pt x="32920" y="5646"/>
                  </a:cubicBezTo>
                  <a:cubicBezTo>
                    <a:pt x="36537" y="9264"/>
                    <a:pt x="38566" y="14168"/>
                    <a:pt x="38566" y="192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4" name="Google Shape;744;p21"/>
            <p:cNvGrpSpPr/>
            <p:nvPr/>
          </p:nvGrpSpPr>
          <p:grpSpPr>
            <a:xfrm flipH="1">
              <a:off x="-527410" y="960345"/>
              <a:ext cx="1341648" cy="1089149"/>
              <a:chOff x="4062425" y="1389708"/>
              <a:chExt cx="1341648" cy="1089149"/>
            </a:xfrm>
          </p:grpSpPr>
          <p:sp>
            <p:nvSpPr>
              <p:cNvPr id="745" name="Google Shape;745;p21"/>
              <p:cNvSpPr/>
              <p:nvPr/>
            </p:nvSpPr>
            <p:spPr>
              <a:xfrm>
                <a:off x="4062425" y="1389708"/>
                <a:ext cx="1341648" cy="1089149"/>
              </a:xfrm>
              <a:custGeom>
                <a:avLst/>
                <a:gdLst/>
                <a:ahLst/>
                <a:cxnLst/>
                <a:rect l="l" t="t" r="r" b="b"/>
                <a:pathLst>
                  <a:path w="12097" h="9821" fill="none" extrusionOk="0">
                    <a:moveTo>
                      <a:pt x="831" y="0"/>
                    </a:moveTo>
                    <a:lnTo>
                      <a:pt x="11262" y="0"/>
                    </a:lnTo>
                    <a:cubicBezTo>
                      <a:pt x="11722" y="0"/>
                      <a:pt x="12097" y="371"/>
                      <a:pt x="12097" y="831"/>
                    </a:cubicBezTo>
                    <a:lnTo>
                      <a:pt x="12097" y="8986"/>
                    </a:lnTo>
                    <a:cubicBezTo>
                      <a:pt x="12097" y="9446"/>
                      <a:pt x="11722" y="9821"/>
                      <a:pt x="11262" y="9821"/>
                    </a:cubicBezTo>
                    <a:lnTo>
                      <a:pt x="831" y="9821"/>
                    </a:lnTo>
                    <a:cubicBezTo>
                      <a:pt x="371" y="9821"/>
                      <a:pt x="0" y="9446"/>
                      <a:pt x="0" y="8986"/>
                    </a:cubicBezTo>
                    <a:lnTo>
                      <a:pt x="0" y="831"/>
                    </a:lnTo>
                    <a:cubicBezTo>
                      <a:pt x="0" y="371"/>
                      <a:pt x="371" y="0"/>
                      <a:pt x="83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1"/>
              <p:cNvSpPr/>
              <p:nvPr/>
            </p:nvSpPr>
            <p:spPr>
              <a:xfrm>
                <a:off x="4259503" y="1580453"/>
                <a:ext cx="361891" cy="642555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5794" extrusionOk="0">
                    <a:moveTo>
                      <a:pt x="3263" y="0"/>
                    </a:moveTo>
                    <a:cubicBezTo>
                      <a:pt x="1462" y="0"/>
                      <a:pt x="1" y="1457"/>
                      <a:pt x="1" y="3262"/>
                    </a:cubicBezTo>
                    <a:cubicBezTo>
                      <a:pt x="1" y="4282"/>
                      <a:pt x="472" y="5198"/>
                      <a:pt x="1211" y="5793"/>
                    </a:cubicBezTo>
                    <a:lnTo>
                      <a:pt x="3263" y="3262"/>
                    </a:lnTo>
                    <a:lnTo>
                      <a:pt x="32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1"/>
              <p:cNvSpPr/>
              <p:nvPr/>
            </p:nvSpPr>
            <p:spPr>
              <a:xfrm>
                <a:off x="4621275" y="1580453"/>
                <a:ext cx="361891" cy="714972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6447" extrusionOk="0">
                    <a:moveTo>
                      <a:pt x="1" y="0"/>
                    </a:moveTo>
                    <a:lnTo>
                      <a:pt x="1" y="3262"/>
                    </a:lnTo>
                    <a:lnTo>
                      <a:pt x="700" y="6446"/>
                    </a:lnTo>
                    <a:cubicBezTo>
                      <a:pt x="2165" y="6130"/>
                      <a:pt x="3263" y="4823"/>
                      <a:pt x="3263" y="3262"/>
                    </a:cubicBezTo>
                    <a:cubicBezTo>
                      <a:pt x="3263" y="1457"/>
                      <a:pt x="1806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1"/>
              <p:cNvSpPr/>
              <p:nvPr/>
            </p:nvSpPr>
            <p:spPr>
              <a:xfrm>
                <a:off x="4393698" y="1942093"/>
                <a:ext cx="304885" cy="361867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3263" extrusionOk="0">
                    <a:moveTo>
                      <a:pt x="2053" y="1"/>
                    </a:moveTo>
                    <a:lnTo>
                      <a:pt x="1" y="2532"/>
                    </a:lnTo>
                    <a:cubicBezTo>
                      <a:pt x="561" y="2988"/>
                      <a:pt x="1276" y="3263"/>
                      <a:pt x="2053" y="3263"/>
                    </a:cubicBezTo>
                    <a:cubicBezTo>
                      <a:pt x="2292" y="3263"/>
                      <a:pt x="2524" y="3236"/>
                      <a:pt x="2748" y="3185"/>
                    </a:cubicBez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1"/>
              <p:cNvSpPr/>
              <p:nvPr/>
            </p:nvSpPr>
            <p:spPr>
              <a:xfrm>
                <a:off x="4621275" y="1580453"/>
                <a:ext cx="292019" cy="575682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5191" fill="none" extrusionOk="0">
                    <a:moveTo>
                      <a:pt x="1" y="0"/>
                    </a:moveTo>
                    <a:lnTo>
                      <a:pt x="1" y="3262"/>
                    </a:lnTo>
                    <a:lnTo>
                      <a:pt x="2633" y="519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1"/>
              <p:cNvSpPr/>
              <p:nvPr/>
            </p:nvSpPr>
            <p:spPr>
              <a:xfrm>
                <a:off x="4835655" y="1671279"/>
                <a:ext cx="272278" cy="53676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484" fill="none" extrusionOk="0">
                    <a:moveTo>
                      <a:pt x="0" y="0"/>
                    </a:moveTo>
                    <a:lnTo>
                      <a:pt x="2454" y="0"/>
                    </a:lnTo>
                    <a:lnTo>
                      <a:pt x="2454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1"/>
              <p:cNvSpPr/>
              <p:nvPr/>
            </p:nvSpPr>
            <p:spPr>
              <a:xfrm>
                <a:off x="4924379" y="2036467"/>
                <a:ext cx="272722" cy="53232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0" fill="none" extrusionOk="0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79"/>
                    </a:lnTo>
                    <a:lnTo>
                      <a:pt x="0" y="47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1"/>
              <p:cNvSpPr/>
              <p:nvPr/>
            </p:nvSpPr>
            <p:spPr>
              <a:xfrm>
                <a:off x="5045598" y="1785282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1"/>
              <p:cNvSpPr/>
              <p:nvPr/>
            </p:nvSpPr>
            <p:spPr>
              <a:xfrm>
                <a:off x="5045598" y="1820881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1"/>
              <p:cNvSpPr/>
              <p:nvPr/>
            </p:nvSpPr>
            <p:spPr>
              <a:xfrm>
                <a:off x="5045598" y="1856368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1"/>
                    </a:moveTo>
                    <a:lnTo>
                      <a:pt x="157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1"/>
              <p:cNvSpPr/>
              <p:nvPr/>
            </p:nvSpPr>
            <p:spPr>
              <a:xfrm>
                <a:off x="5045598" y="2156016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1"/>
              <p:cNvSpPr/>
              <p:nvPr/>
            </p:nvSpPr>
            <p:spPr>
              <a:xfrm>
                <a:off x="5045598" y="2191614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1"/>
              <p:cNvSpPr/>
              <p:nvPr/>
            </p:nvSpPr>
            <p:spPr>
              <a:xfrm>
                <a:off x="5045598" y="2227102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1"/>
                    </a:moveTo>
                    <a:lnTo>
                      <a:pt x="157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8" name="Google Shape;758;p21"/>
            <p:cNvGrpSpPr/>
            <p:nvPr/>
          </p:nvGrpSpPr>
          <p:grpSpPr>
            <a:xfrm rot="1478938">
              <a:off x="8428911" y="990188"/>
              <a:ext cx="550941" cy="753216"/>
              <a:chOff x="1660966" y="1509562"/>
              <a:chExt cx="164961" cy="225541"/>
            </a:xfrm>
          </p:grpSpPr>
          <p:sp>
            <p:nvSpPr>
              <p:cNvPr id="759" name="Google Shape;759;p21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539" extrusionOk="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1"/>
              <p:cNvSpPr/>
              <p:nvPr/>
            </p:nvSpPr>
            <p:spPr>
              <a:xfrm>
                <a:off x="1660966" y="1509562"/>
                <a:ext cx="41111" cy="4111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238" fill="none" extrusionOk="0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21"/>
            <p:cNvGrpSpPr/>
            <p:nvPr/>
          </p:nvGrpSpPr>
          <p:grpSpPr>
            <a:xfrm>
              <a:off x="1120986" y="4287820"/>
              <a:ext cx="487873" cy="487511"/>
              <a:chOff x="1577683" y="3078597"/>
              <a:chExt cx="146079" cy="145979"/>
            </a:xfrm>
          </p:grpSpPr>
          <p:sp>
            <p:nvSpPr>
              <p:cNvPr id="762" name="Google Shape;762;p21"/>
              <p:cNvSpPr/>
              <p:nvPr/>
            </p:nvSpPr>
            <p:spPr>
              <a:xfrm>
                <a:off x="1577683" y="3078597"/>
                <a:ext cx="51106" cy="51106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539" extrusionOk="0">
                    <a:moveTo>
                      <a:pt x="770" y="1"/>
                    </a:moveTo>
                    <a:lnTo>
                      <a:pt x="1" y="770"/>
                    </a:lnTo>
                    <a:lnTo>
                      <a:pt x="770" y="1539"/>
                    </a:lnTo>
                    <a:lnTo>
                      <a:pt x="1539" y="770"/>
                    </a:lnTo>
                    <a:lnTo>
                      <a:pt x="7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1"/>
              <p:cNvSpPr/>
              <p:nvPr/>
            </p:nvSpPr>
            <p:spPr>
              <a:xfrm>
                <a:off x="1678566" y="3179348"/>
                <a:ext cx="45195" cy="45229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62" fill="none" extrusionOk="0">
                    <a:moveTo>
                      <a:pt x="1117" y="244"/>
                    </a:moveTo>
                    <a:cubicBezTo>
                      <a:pt x="1361" y="488"/>
                      <a:pt x="1361" y="878"/>
                      <a:pt x="1117" y="1118"/>
                    </a:cubicBezTo>
                    <a:cubicBezTo>
                      <a:pt x="878" y="1361"/>
                      <a:pt x="487" y="1361"/>
                      <a:pt x="244" y="1118"/>
                    </a:cubicBezTo>
                    <a:cubicBezTo>
                      <a:pt x="0" y="878"/>
                      <a:pt x="0" y="488"/>
                      <a:pt x="244" y="244"/>
                    </a:cubicBezTo>
                    <a:cubicBezTo>
                      <a:pt x="487" y="1"/>
                      <a:pt x="878" y="1"/>
                      <a:pt x="1117" y="2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21"/>
            <p:cNvGrpSpPr/>
            <p:nvPr/>
          </p:nvGrpSpPr>
          <p:grpSpPr>
            <a:xfrm>
              <a:off x="1608857" y="-338463"/>
              <a:ext cx="1075315" cy="1075315"/>
              <a:chOff x="1667143" y="1228630"/>
              <a:chExt cx="871830" cy="871830"/>
            </a:xfrm>
          </p:grpSpPr>
          <p:sp>
            <p:nvSpPr>
              <p:cNvPr id="765" name="Google Shape;765;p21"/>
              <p:cNvSpPr/>
              <p:nvPr/>
            </p:nvSpPr>
            <p:spPr>
              <a:xfrm>
                <a:off x="2103085" y="1228630"/>
                <a:ext cx="33" cy="871830"/>
              </a:xfrm>
              <a:custGeom>
                <a:avLst/>
                <a:gdLst/>
                <a:ahLst/>
                <a:cxnLst/>
                <a:rect l="l" t="t" r="r" b="b"/>
                <a:pathLst>
                  <a:path w="1" h="26254" fill="none" extrusionOk="0">
                    <a:moveTo>
                      <a:pt x="1" y="1"/>
                    </a:moveTo>
                    <a:lnTo>
                      <a:pt x="1" y="26254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1"/>
              <p:cNvSpPr/>
              <p:nvPr/>
            </p:nvSpPr>
            <p:spPr>
              <a:xfrm>
                <a:off x="1667143" y="1664606"/>
                <a:ext cx="871830" cy="33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1" fill="none" extrusionOk="0">
                    <a:moveTo>
                      <a:pt x="26253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1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4" h="18563" fill="none" extrusionOk="0">
                    <a:moveTo>
                      <a:pt x="18563" y="0"/>
                    </a:moveTo>
                    <a:lnTo>
                      <a:pt x="1" y="18563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1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4" h="18563" fill="none" extrusionOk="0">
                    <a:moveTo>
                      <a:pt x="18563" y="18563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0" name="Google Shape;770;p22"/>
          <p:cNvGrpSpPr/>
          <p:nvPr/>
        </p:nvGrpSpPr>
        <p:grpSpPr>
          <a:xfrm>
            <a:off x="-803878" y="-851587"/>
            <a:ext cx="10987378" cy="10099890"/>
            <a:chOff x="-803878" y="-851587"/>
            <a:chExt cx="10987378" cy="10099890"/>
          </a:xfrm>
        </p:grpSpPr>
        <p:sp>
          <p:nvSpPr>
            <p:cNvPr id="771" name="Google Shape;771;p22"/>
            <p:cNvSpPr/>
            <p:nvPr/>
          </p:nvSpPr>
          <p:spPr>
            <a:xfrm>
              <a:off x="7863900" y="-851587"/>
              <a:ext cx="2319600" cy="231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72" name="Google Shape;772;p22"/>
            <p:cNvSpPr/>
            <p:nvPr/>
          </p:nvSpPr>
          <p:spPr>
            <a:xfrm>
              <a:off x="-803878" y="4510697"/>
              <a:ext cx="4947185" cy="4737605"/>
            </a:xfrm>
            <a:custGeom>
              <a:avLst/>
              <a:gdLst/>
              <a:ahLst/>
              <a:cxnLst/>
              <a:rect l="l" t="t" r="r" b="b"/>
              <a:pathLst>
                <a:path w="59745" h="57214" extrusionOk="0">
                  <a:moveTo>
                    <a:pt x="29871" y="1"/>
                  </a:moveTo>
                  <a:cubicBezTo>
                    <a:pt x="26553" y="1"/>
                    <a:pt x="23235" y="1266"/>
                    <a:pt x="20703" y="3798"/>
                  </a:cubicBezTo>
                  <a:lnTo>
                    <a:pt x="5063" y="19438"/>
                  </a:lnTo>
                  <a:cubicBezTo>
                    <a:pt x="0" y="24501"/>
                    <a:pt x="0" y="32710"/>
                    <a:pt x="5063" y="37776"/>
                  </a:cubicBezTo>
                  <a:lnTo>
                    <a:pt x="20703" y="53417"/>
                  </a:lnTo>
                  <a:cubicBezTo>
                    <a:pt x="23235" y="55948"/>
                    <a:pt x="26553" y="57214"/>
                    <a:pt x="29871" y="57214"/>
                  </a:cubicBezTo>
                  <a:cubicBezTo>
                    <a:pt x="33189" y="57214"/>
                    <a:pt x="36508" y="55948"/>
                    <a:pt x="39041" y="53417"/>
                  </a:cubicBezTo>
                  <a:lnTo>
                    <a:pt x="54682" y="37776"/>
                  </a:lnTo>
                  <a:cubicBezTo>
                    <a:pt x="59745" y="32710"/>
                    <a:pt x="59745" y="24501"/>
                    <a:pt x="54682" y="19438"/>
                  </a:cubicBezTo>
                  <a:lnTo>
                    <a:pt x="39041" y="3798"/>
                  </a:lnTo>
                  <a:cubicBezTo>
                    <a:pt x="36508" y="1266"/>
                    <a:pt x="33189" y="1"/>
                    <a:pt x="29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22"/>
          <p:cNvGrpSpPr/>
          <p:nvPr/>
        </p:nvGrpSpPr>
        <p:grpSpPr>
          <a:xfrm>
            <a:off x="1425786" y="990143"/>
            <a:ext cx="7243162" cy="3589813"/>
            <a:chOff x="1425786" y="990143"/>
            <a:chExt cx="7243162" cy="3589813"/>
          </a:xfrm>
        </p:grpSpPr>
        <p:grpSp>
          <p:nvGrpSpPr>
            <p:cNvPr id="774" name="Google Shape;774;p22"/>
            <p:cNvGrpSpPr/>
            <p:nvPr/>
          </p:nvGrpSpPr>
          <p:grpSpPr>
            <a:xfrm>
              <a:off x="8118011" y="990143"/>
              <a:ext cx="550937" cy="753215"/>
              <a:chOff x="1660966" y="1509562"/>
              <a:chExt cx="164961" cy="225541"/>
            </a:xfrm>
          </p:grpSpPr>
          <p:sp>
            <p:nvSpPr>
              <p:cNvPr id="775" name="Google Shape;775;p22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539" extrusionOk="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2"/>
              <p:cNvSpPr/>
              <p:nvPr/>
            </p:nvSpPr>
            <p:spPr>
              <a:xfrm>
                <a:off x="1660966" y="1509562"/>
                <a:ext cx="41111" cy="4111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238" fill="none" extrusionOk="0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7" name="Google Shape;777;p22"/>
            <p:cNvGrpSpPr/>
            <p:nvPr/>
          </p:nvGrpSpPr>
          <p:grpSpPr>
            <a:xfrm>
              <a:off x="1425786" y="4092445"/>
              <a:ext cx="487873" cy="487511"/>
              <a:chOff x="1577683" y="3078597"/>
              <a:chExt cx="146079" cy="145979"/>
            </a:xfrm>
          </p:grpSpPr>
          <p:sp>
            <p:nvSpPr>
              <p:cNvPr id="778" name="Google Shape;778;p22"/>
              <p:cNvSpPr/>
              <p:nvPr/>
            </p:nvSpPr>
            <p:spPr>
              <a:xfrm>
                <a:off x="1577683" y="3078597"/>
                <a:ext cx="51106" cy="51106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539" extrusionOk="0">
                    <a:moveTo>
                      <a:pt x="770" y="1"/>
                    </a:moveTo>
                    <a:lnTo>
                      <a:pt x="1" y="770"/>
                    </a:lnTo>
                    <a:lnTo>
                      <a:pt x="770" y="1539"/>
                    </a:lnTo>
                    <a:lnTo>
                      <a:pt x="1539" y="770"/>
                    </a:lnTo>
                    <a:lnTo>
                      <a:pt x="7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2"/>
              <p:cNvSpPr/>
              <p:nvPr/>
            </p:nvSpPr>
            <p:spPr>
              <a:xfrm>
                <a:off x="1678566" y="3179348"/>
                <a:ext cx="45195" cy="45229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62" fill="none" extrusionOk="0">
                    <a:moveTo>
                      <a:pt x="1117" y="244"/>
                    </a:moveTo>
                    <a:cubicBezTo>
                      <a:pt x="1361" y="488"/>
                      <a:pt x="1361" y="878"/>
                      <a:pt x="1117" y="1118"/>
                    </a:cubicBezTo>
                    <a:cubicBezTo>
                      <a:pt x="878" y="1361"/>
                      <a:pt x="487" y="1361"/>
                      <a:pt x="244" y="1118"/>
                    </a:cubicBezTo>
                    <a:cubicBezTo>
                      <a:pt x="0" y="878"/>
                      <a:pt x="0" y="488"/>
                      <a:pt x="244" y="244"/>
                    </a:cubicBezTo>
                    <a:cubicBezTo>
                      <a:pt x="487" y="1"/>
                      <a:pt x="878" y="1"/>
                      <a:pt x="1117" y="2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0" name="Google Shape;780;p22"/>
          <p:cNvGrpSpPr/>
          <p:nvPr/>
        </p:nvGrpSpPr>
        <p:grpSpPr>
          <a:xfrm>
            <a:off x="-953254" y="-2531844"/>
            <a:ext cx="11315729" cy="10174457"/>
            <a:chOff x="-953254" y="-2531844"/>
            <a:chExt cx="11315729" cy="10174457"/>
          </a:xfrm>
        </p:grpSpPr>
        <p:grpSp>
          <p:nvGrpSpPr>
            <p:cNvPr id="781" name="Google Shape;781;p22"/>
            <p:cNvGrpSpPr/>
            <p:nvPr/>
          </p:nvGrpSpPr>
          <p:grpSpPr>
            <a:xfrm rot="10800000">
              <a:off x="-626552" y="-1102163"/>
              <a:ext cx="2092430" cy="2092302"/>
              <a:chOff x="4084984" y="3075410"/>
              <a:chExt cx="1280714" cy="1280714"/>
            </a:xfrm>
          </p:grpSpPr>
          <p:sp>
            <p:nvSpPr>
              <p:cNvPr id="782" name="Google Shape;782;p22"/>
              <p:cNvSpPr/>
              <p:nvPr/>
            </p:nvSpPr>
            <p:spPr>
              <a:xfrm>
                <a:off x="4084984" y="3075410"/>
                <a:ext cx="1280714" cy="1280714"/>
              </a:xfrm>
              <a:custGeom>
                <a:avLst/>
                <a:gdLst/>
                <a:ahLst/>
                <a:cxnLst/>
                <a:rect l="l" t="t" r="r" b="b"/>
                <a:pathLst>
                  <a:path w="38567" h="38567" fill="none" extrusionOk="0">
                    <a:moveTo>
                      <a:pt x="38567" y="19285"/>
                    </a:moveTo>
                    <a:cubicBezTo>
                      <a:pt x="38567" y="24398"/>
                      <a:pt x="36534" y="29303"/>
                      <a:pt x="32917" y="32920"/>
                    </a:cubicBezTo>
                    <a:cubicBezTo>
                      <a:pt x="29303" y="36533"/>
                      <a:pt x="24399" y="38566"/>
                      <a:pt x="19282" y="38566"/>
                    </a:cubicBezTo>
                    <a:cubicBezTo>
                      <a:pt x="14169" y="38566"/>
                      <a:pt x="9265" y="36533"/>
                      <a:pt x="5647" y="32920"/>
                    </a:cubicBezTo>
                    <a:cubicBezTo>
                      <a:pt x="2034" y="29303"/>
                      <a:pt x="1" y="24398"/>
                      <a:pt x="1" y="19285"/>
                    </a:cubicBezTo>
                    <a:cubicBezTo>
                      <a:pt x="1" y="8634"/>
                      <a:pt x="8635" y="0"/>
                      <a:pt x="19282" y="0"/>
                    </a:cubicBezTo>
                    <a:cubicBezTo>
                      <a:pt x="24399" y="0"/>
                      <a:pt x="29303" y="2033"/>
                      <a:pt x="32917" y="5647"/>
                    </a:cubicBezTo>
                    <a:cubicBezTo>
                      <a:pt x="36534" y="9264"/>
                      <a:pt x="38567" y="14168"/>
                      <a:pt x="38567" y="1928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2"/>
              <p:cNvSpPr/>
              <p:nvPr/>
            </p:nvSpPr>
            <p:spPr>
              <a:xfrm>
                <a:off x="4728737" y="3212090"/>
                <a:ext cx="33" cy="871697"/>
              </a:xfrm>
              <a:custGeom>
                <a:avLst/>
                <a:gdLst/>
                <a:ahLst/>
                <a:cxnLst/>
                <a:rect l="l" t="t" r="r" b="b"/>
                <a:pathLst>
                  <a:path w="1" h="26250" fill="none" extrusionOk="0">
                    <a:moveTo>
                      <a:pt x="0" y="0"/>
                    </a:moveTo>
                    <a:lnTo>
                      <a:pt x="0" y="2624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2"/>
              <p:cNvSpPr/>
              <p:nvPr/>
            </p:nvSpPr>
            <p:spPr>
              <a:xfrm>
                <a:off x="4292894" y="3647900"/>
                <a:ext cx="871697" cy="33"/>
              </a:xfrm>
              <a:custGeom>
                <a:avLst/>
                <a:gdLst/>
                <a:ahLst/>
                <a:cxnLst/>
                <a:rect l="l" t="t" r="r" b="b"/>
                <a:pathLst>
                  <a:path w="26250" h="1" fill="none" extrusionOk="0">
                    <a:moveTo>
                      <a:pt x="26250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2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3" h="18563" fill="none" extrusionOk="0">
                    <a:moveTo>
                      <a:pt x="18562" y="1"/>
                    </a:moveTo>
                    <a:lnTo>
                      <a:pt x="0" y="18563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22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3" h="18563" fill="none" extrusionOk="0">
                    <a:moveTo>
                      <a:pt x="18562" y="18563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7" name="Google Shape;787;p22"/>
            <p:cNvSpPr/>
            <p:nvPr/>
          </p:nvSpPr>
          <p:spPr>
            <a:xfrm>
              <a:off x="6261589" y="-2531844"/>
              <a:ext cx="3193623" cy="3193540"/>
            </a:xfrm>
            <a:custGeom>
              <a:avLst/>
              <a:gdLst/>
              <a:ahLst/>
              <a:cxnLst/>
              <a:rect l="l" t="t" r="r" b="b"/>
              <a:pathLst>
                <a:path w="38568" h="38567" fill="none" extrusionOk="0">
                  <a:moveTo>
                    <a:pt x="38567" y="19281"/>
                  </a:moveTo>
                  <a:cubicBezTo>
                    <a:pt x="38567" y="24394"/>
                    <a:pt x="36534" y="29299"/>
                    <a:pt x="32917" y="32916"/>
                  </a:cubicBezTo>
                  <a:cubicBezTo>
                    <a:pt x="29303" y="36534"/>
                    <a:pt x="24399" y="38566"/>
                    <a:pt x="19282" y="38566"/>
                  </a:cubicBezTo>
                  <a:cubicBezTo>
                    <a:pt x="14169" y="38566"/>
                    <a:pt x="9265" y="36534"/>
                    <a:pt x="5647" y="32916"/>
                  </a:cubicBezTo>
                  <a:cubicBezTo>
                    <a:pt x="2034" y="29299"/>
                    <a:pt x="1" y="24394"/>
                    <a:pt x="1" y="19281"/>
                  </a:cubicBezTo>
                  <a:cubicBezTo>
                    <a:pt x="1" y="8630"/>
                    <a:pt x="8635" y="0"/>
                    <a:pt x="19282" y="0"/>
                  </a:cubicBezTo>
                  <a:cubicBezTo>
                    <a:pt x="24399" y="0"/>
                    <a:pt x="29303" y="2029"/>
                    <a:pt x="32917" y="5647"/>
                  </a:cubicBezTo>
                  <a:cubicBezTo>
                    <a:pt x="36534" y="9264"/>
                    <a:pt x="38567" y="14168"/>
                    <a:pt x="38567" y="192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-953254" y="4449073"/>
              <a:ext cx="3193540" cy="3193540"/>
            </a:xfrm>
            <a:custGeom>
              <a:avLst/>
              <a:gdLst/>
              <a:ahLst/>
              <a:cxnLst/>
              <a:rect l="l" t="t" r="r" b="b"/>
              <a:pathLst>
                <a:path w="38567" h="38567" fill="none" extrusionOk="0">
                  <a:moveTo>
                    <a:pt x="38566" y="19281"/>
                  </a:moveTo>
                  <a:cubicBezTo>
                    <a:pt x="38566" y="24394"/>
                    <a:pt x="36537" y="29299"/>
                    <a:pt x="32920" y="32916"/>
                  </a:cubicBezTo>
                  <a:cubicBezTo>
                    <a:pt x="29303" y="36533"/>
                    <a:pt x="24398" y="38566"/>
                    <a:pt x="19285" y="38566"/>
                  </a:cubicBezTo>
                  <a:cubicBezTo>
                    <a:pt x="14172" y="38566"/>
                    <a:pt x="9264" y="36533"/>
                    <a:pt x="5650" y="32916"/>
                  </a:cubicBezTo>
                  <a:cubicBezTo>
                    <a:pt x="2033" y="29299"/>
                    <a:pt x="0" y="24394"/>
                    <a:pt x="0" y="19281"/>
                  </a:cubicBezTo>
                  <a:cubicBezTo>
                    <a:pt x="0" y="8630"/>
                    <a:pt x="8634" y="0"/>
                    <a:pt x="19285" y="0"/>
                  </a:cubicBezTo>
                  <a:cubicBezTo>
                    <a:pt x="24398" y="0"/>
                    <a:pt x="29303" y="2029"/>
                    <a:pt x="32920" y="5646"/>
                  </a:cubicBezTo>
                  <a:cubicBezTo>
                    <a:pt x="36537" y="9264"/>
                    <a:pt x="38566" y="14168"/>
                    <a:pt x="38566" y="192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9" name="Google Shape;789;p22"/>
            <p:cNvGrpSpPr/>
            <p:nvPr/>
          </p:nvGrpSpPr>
          <p:grpSpPr>
            <a:xfrm>
              <a:off x="-558446" y="2536712"/>
              <a:ext cx="1273551" cy="1435933"/>
              <a:chOff x="4330704" y="3013150"/>
              <a:chExt cx="1273551" cy="1435933"/>
            </a:xfrm>
          </p:grpSpPr>
          <p:sp>
            <p:nvSpPr>
              <p:cNvPr id="790" name="Google Shape;790;p22"/>
              <p:cNvSpPr/>
              <p:nvPr/>
            </p:nvSpPr>
            <p:spPr>
              <a:xfrm>
                <a:off x="5154951" y="3417818"/>
                <a:ext cx="272722" cy="53676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4" fill="none" extrusionOk="0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22"/>
              <p:cNvSpPr/>
              <p:nvPr/>
            </p:nvSpPr>
            <p:spPr>
              <a:xfrm>
                <a:off x="5037058" y="4087645"/>
                <a:ext cx="272722" cy="53232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0" fill="none" extrusionOk="0">
                    <a:moveTo>
                      <a:pt x="0" y="1"/>
                    </a:moveTo>
                    <a:lnTo>
                      <a:pt x="2458" y="1"/>
                    </a:lnTo>
                    <a:lnTo>
                      <a:pt x="2458" y="480"/>
                    </a:lnTo>
                    <a:lnTo>
                      <a:pt x="0" y="48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2"/>
              <p:cNvSpPr/>
              <p:nvPr/>
            </p:nvSpPr>
            <p:spPr>
              <a:xfrm>
                <a:off x="5154951" y="3524503"/>
                <a:ext cx="175012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2"/>
              <p:cNvSpPr/>
              <p:nvPr/>
            </p:nvSpPr>
            <p:spPr>
              <a:xfrm>
                <a:off x="5154951" y="3560101"/>
                <a:ext cx="175012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2"/>
              <p:cNvSpPr/>
              <p:nvPr/>
            </p:nvSpPr>
            <p:spPr>
              <a:xfrm>
                <a:off x="5154951" y="3595589"/>
                <a:ext cx="175012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1"/>
                    </a:moveTo>
                    <a:lnTo>
                      <a:pt x="1577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2"/>
              <p:cNvSpPr/>
              <p:nvPr/>
            </p:nvSpPr>
            <p:spPr>
              <a:xfrm>
                <a:off x="5135209" y="4195660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1"/>
                    </a:moveTo>
                    <a:lnTo>
                      <a:pt x="1573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2"/>
              <p:cNvSpPr/>
              <p:nvPr/>
            </p:nvSpPr>
            <p:spPr>
              <a:xfrm>
                <a:off x="5135209" y="4231259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3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2"/>
              <p:cNvSpPr/>
              <p:nvPr/>
            </p:nvSpPr>
            <p:spPr>
              <a:xfrm>
                <a:off x="5135209" y="4266857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3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2"/>
              <p:cNvSpPr/>
              <p:nvPr/>
            </p:nvSpPr>
            <p:spPr>
              <a:xfrm>
                <a:off x="4330704" y="3013150"/>
                <a:ext cx="1273551" cy="1435933"/>
              </a:xfrm>
              <a:custGeom>
                <a:avLst/>
                <a:gdLst/>
                <a:ahLst/>
                <a:cxnLst/>
                <a:rect l="l" t="t" r="r" b="b"/>
                <a:pathLst>
                  <a:path w="11483" h="12948" fill="none" extrusionOk="0">
                    <a:moveTo>
                      <a:pt x="1090" y="1"/>
                    </a:moveTo>
                    <a:lnTo>
                      <a:pt x="10393" y="1"/>
                    </a:lnTo>
                    <a:cubicBezTo>
                      <a:pt x="10996" y="1"/>
                      <a:pt x="11483" y="488"/>
                      <a:pt x="11483" y="1095"/>
                    </a:cubicBezTo>
                    <a:lnTo>
                      <a:pt x="11483" y="11854"/>
                    </a:lnTo>
                    <a:cubicBezTo>
                      <a:pt x="11483" y="12461"/>
                      <a:pt x="10996" y="12948"/>
                      <a:pt x="10393" y="12948"/>
                    </a:cubicBezTo>
                    <a:lnTo>
                      <a:pt x="1090" y="12948"/>
                    </a:lnTo>
                    <a:cubicBezTo>
                      <a:pt x="484" y="12948"/>
                      <a:pt x="0" y="12461"/>
                      <a:pt x="0" y="11854"/>
                    </a:cubicBezTo>
                    <a:lnTo>
                      <a:pt x="0" y="1095"/>
                    </a:lnTo>
                    <a:cubicBezTo>
                      <a:pt x="0" y="488"/>
                      <a:pt x="484" y="1"/>
                      <a:pt x="10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2"/>
              <p:cNvSpPr/>
              <p:nvPr/>
            </p:nvSpPr>
            <p:spPr>
              <a:xfrm>
                <a:off x="4330704" y="3362037"/>
                <a:ext cx="1273551" cy="949082"/>
              </a:xfrm>
              <a:custGeom>
                <a:avLst/>
                <a:gdLst/>
                <a:ahLst/>
                <a:cxnLst/>
                <a:rect l="l" t="t" r="r" b="b"/>
                <a:pathLst>
                  <a:path w="11483" h="8558" fill="none" extrusionOk="0">
                    <a:moveTo>
                      <a:pt x="0" y="3541"/>
                    </a:moveTo>
                    <a:lnTo>
                      <a:pt x="1307" y="5721"/>
                    </a:lnTo>
                    <a:cubicBezTo>
                      <a:pt x="1407" y="5891"/>
                      <a:pt x="1662" y="5864"/>
                      <a:pt x="1728" y="5678"/>
                    </a:cubicBezTo>
                    <a:lnTo>
                      <a:pt x="3498" y="441"/>
                    </a:lnTo>
                    <a:cubicBezTo>
                      <a:pt x="3564" y="244"/>
                      <a:pt x="3838" y="225"/>
                      <a:pt x="3927" y="414"/>
                    </a:cubicBezTo>
                    <a:lnTo>
                      <a:pt x="4638" y="1852"/>
                    </a:lnTo>
                    <a:cubicBezTo>
                      <a:pt x="4727" y="2034"/>
                      <a:pt x="4986" y="2022"/>
                      <a:pt x="5063" y="1836"/>
                    </a:cubicBezTo>
                    <a:lnTo>
                      <a:pt x="5732" y="198"/>
                    </a:lnTo>
                    <a:cubicBezTo>
                      <a:pt x="5813" y="1"/>
                      <a:pt x="6095" y="8"/>
                      <a:pt x="6169" y="209"/>
                    </a:cubicBezTo>
                    <a:lnTo>
                      <a:pt x="8089" y="5512"/>
                    </a:lnTo>
                    <a:cubicBezTo>
                      <a:pt x="8163" y="5721"/>
                      <a:pt x="8460" y="5713"/>
                      <a:pt x="8530" y="5500"/>
                    </a:cubicBezTo>
                    <a:lnTo>
                      <a:pt x="8827" y="4569"/>
                    </a:lnTo>
                    <a:cubicBezTo>
                      <a:pt x="8893" y="4352"/>
                      <a:pt x="9198" y="4352"/>
                      <a:pt x="9268" y="4565"/>
                    </a:cubicBezTo>
                    <a:lnTo>
                      <a:pt x="9867" y="6331"/>
                    </a:lnTo>
                    <a:cubicBezTo>
                      <a:pt x="9937" y="6532"/>
                      <a:pt x="10219" y="6544"/>
                      <a:pt x="10304" y="6350"/>
                    </a:cubicBezTo>
                    <a:lnTo>
                      <a:pt x="10304" y="6350"/>
                    </a:lnTo>
                    <a:cubicBezTo>
                      <a:pt x="10389" y="6153"/>
                      <a:pt x="10671" y="6165"/>
                      <a:pt x="10737" y="6366"/>
                    </a:cubicBezTo>
                    <a:lnTo>
                      <a:pt x="11483" y="8557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2"/>
              <p:cNvSpPr/>
              <p:nvPr/>
            </p:nvSpPr>
            <p:spPr>
              <a:xfrm>
                <a:off x="5004452" y="3417818"/>
                <a:ext cx="72201" cy="720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50" extrusionOk="0">
                    <a:moveTo>
                      <a:pt x="325" y="0"/>
                    </a:moveTo>
                    <a:cubicBezTo>
                      <a:pt x="144" y="0"/>
                      <a:pt x="1" y="147"/>
                      <a:pt x="1" y="325"/>
                    </a:cubicBezTo>
                    <a:cubicBezTo>
                      <a:pt x="1" y="506"/>
                      <a:pt x="144" y="649"/>
                      <a:pt x="325" y="649"/>
                    </a:cubicBezTo>
                    <a:cubicBezTo>
                      <a:pt x="503" y="649"/>
                      <a:pt x="650" y="506"/>
                      <a:pt x="650" y="325"/>
                    </a:cubicBezTo>
                    <a:cubicBezTo>
                      <a:pt x="650" y="147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2"/>
              <p:cNvSpPr/>
              <p:nvPr/>
            </p:nvSpPr>
            <p:spPr>
              <a:xfrm>
                <a:off x="5374432" y="3955676"/>
                <a:ext cx="72090" cy="72085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fill="none" extrusionOk="0">
                    <a:moveTo>
                      <a:pt x="649" y="325"/>
                    </a:moveTo>
                    <a:cubicBezTo>
                      <a:pt x="649" y="503"/>
                      <a:pt x="502" y="650"/>
                      <a:pt x="325" y="650"/>
                    </a:cubicBezTo>
                    <a:cubicBezTo>
                      <a:pt x="143" y="650"/>
                      <a:pt x="0" y="503"/>
                      <a:pt x="0" y="325"/>
                    </a:cubicBezTo>
                    <a:cubicBezTo>
                      <a:pt x="0" y="143"/>
                      <a:pt x="143" y="0"/>
                      <a:pt x="325" y="0"/>
                    </a:cubicBezTo>
                    <a:cubicBezTo>
                      <a:pt x="502" y="0"/>
                      <a:pt x="649" y="143"/>
                      <a:pt x="649" y="3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2"/>
              <p:cNvSpPr/>
              <p:nvPr/>
            </p:nvSpPr>
            <p:spPr>
              <a:xfrm>
                <a:off x="4330704" y="3103643"/>
                <a:ext cx="1273551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1483" h="1" fill="none" extrusionOk="0">
                    <a:moveTo>
                      <a:pt x="0" y="0"/>
                    </a:moveTo>
                    <a:lnTo>
                      <a:pt x="11483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3" name="Google Shape;803;p22"/>
            <p:cNvGrpSpPr/>
            <p:nvPr/>
          </p:nvGrpSpPr>
          <p:grpSpPr>
            <a:xfrm>
              <a:off x="7135607" y="4374742"/>
              <a:ext cx="2319592" cy="1136693"/>
              <a:chOff x="4961614" y="1093928"/>
              <a:chExt cx="2008305" cy="984150"/>
            </a:xfrm>
          </p:grpSpPr>
          <p:sp>
            <p:nvSpPr>
              <p:cNvPr id="804" name="Google Shape;804;p22"/>
              <p:cNvSpPr/>
              <p:nvPr/>
            </p:nvSpPr>
            <p:spPr>
              <a:xfrm>
                <a:off x="6238365" y="1207579"/>
                <a:ext cx="255453" cy="50283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4" fill="none" extrusionOk="0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2"/>
              <p:cNvSpPr/>
              <p:nvPr/>
            </p:nvSpPr>
            <p:spPr>
              <a:xfrm>
                <a:off x="6238365" y="1307518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2"/>
              <p:cNvSpPr/>
              <p:nvPr/>
            </p:nvSpPr>
            <p:spPr>
              <a:xfrm>
                <a:off x="6238365" y="1340865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2"/>
              <p:cNvSpPr/>
              <p:nvPr/>
            </p:nvSpPr>
            <p:spPr>
              <a:xfrm>
                <a:off x="6238365" y="1374212"/>
                <a:ext cx="163931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78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2"/>
              <p:cNvSpPr/>
              <p:nvPr/>
            </p:nvSpPr>
            <p:spPr>
              <a:xfrm>
                <a:off x="5114949" y="1353331"/>
                <a:ext cx="125389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6976" fill="none" extrusionOk="0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6976"/>
                    </a:lnTo>
                    <a:lnTo>
                      <a:pt x="1" y="69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2"/>
              <p:cNvSpPr/>
              <p:nvPr/>
            </p:nvSpPr>
            <p:spPr>
              <a:xfrm>
                <a:off x="5340276" y="1715790"/>
                <a:ext cx="125285" cy="36226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3487" extrusionOk="0">
                    <a:moveTo>
                      <a:pt x="0" y="1"/>
                    </a:moveTo>
                    <a:lnTo>
                      <a:pt x="0" y="3487"/>
                    </a:lnTo>
                    <a:lnTo>
                      <a:pt x="1206" y="3487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2"/>
              <p:cNvSpPr/>
              <p:nvPr/>
            </p:nvSpPr>
            <p:spPr>
              <a:xfrm>
                <a:off x="5565499" y="1519549"/>
                <a:ext cx="125285" cy="558513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5376" fill="none" extrusionOk="0">
                    <a:moveTo>
                      <a:pt x="0" y="0"/>
                    </a:moveTo>
                    <a:lnTo>
                      <a:pt x="1206" y="0"/>
                    </a:lnTo>
                    <a:lnTo>
                      <a:pt x="1206" y="5376"/>
                    </a:lnTo>
                    <a:lnTo>
                      <a:pt x="0" y="53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2"/>
              <p:cNvSpPr/>
              <p:nvPr/>
            </p:nvSpPr>
            <p:spPr>
              <a:xfrm>
                <a:off x="5790307" y="1353331"/>
                <a:ext cx="125805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6976" fill="none" extrusionOk="0">
                    <a:moveTo>
                      <a:pt x="0" y="0"/>
                    </a:moveTo>
                    <a:lnTo>
                      <a:pt x="1210" y="0"/>
                    </a:lnTo>
                    <a:lnTo>
                      <a:pt x="1210" y="6976"/>
                    </a:lnTo>
                    <a:lnTo>
                      <a:pt x="0" y="69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2"/>
              <p:cNvSpPr/>
              <p:nvPr/>
            </p:nvSpPr>
            <p:spPr>
              <a:xfrm>
                <a:off x="6015531" y="1353331"/>
                <a:ext cx="125389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6976" extrusionOk="0">
                    <a:moveTo>
                      <a:pt x="0" y="0"/>
                    </a:moveTo>
                    <a:lnTo>
                      <a:pt x="0" y="6976"/>
                    </a:lnTo>
                    <a:lnTo>
                      <a:pt x="1206" y="6976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2"/>
              <p:cNvSpPr/>
              <p:nvPr/>
            </p:nvSpPr>
            <p:spPr>
              <a:xfrm>
                <a:off x="6240754" y="1682546"/>
                <a:ext cx="125389" cy="395509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3807" extrusionOk="0">
                    <a:moveTo>
                      <a:pt x="1" y="0"/>
                    </a:moveTo>
                    <a:lnTo>
                      <a:pt x="1" y="3807"/>
                    </a:lnTo>
                    <a:lnTo>
                      <a:pt x="1206" y="3807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2"/>
              <p:cNvSpPr/>
              <p:nvPr/>
            </p:nvSpPr>
            <p:spPr>
              <a:xfrm>
                <a:off x="6465977" y="1829856"/>
                <a:ext cx="125389" cy="248193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2389" fill="none" extrusionOk="0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2389"/>
                    </a:lnTo>
                    <a:lnTo>
                      <a:pt x="1" y="238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2"/>
              <p:cNvSpPr/>
              <p:nvPr/>
            </p:nvSpPr>
            <p:spPr>
              <a:xfrm>
                <a:off x="6691201" y="1353331"/>
                <a:ext cx="125389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6976" fill="none" extrusionOk="0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6976"/>
                    </a:lnTo>
                    <a:lnTo>
                      <a:pt x="1" y="69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2"/>
              <p:cNvSpPr/>
              <p:nvPr/>
            </p:nvSpPr>
            <p:spPr>
              <a:xfrm>
                <a:off x="5177592" y="1374212"/>
                <a:ext cx="1576351" cy="497945"/>
              </a:xfrm>
              <a:custGeom>
                <a:avLst/>
                <a:gdLst/>
                <a:ahLst/>
                <a:cxnLst/>
                <a:rect l="l" t="t" r="r" b="b"/>
                <a:pathLst>
                  <a:path w="15174" h="4793" fill="none" extrusionOk="0">
                    <a:moveTo>
                      <a:pt x="1" y="0"/>
                    </a:moveTo>
                    <a:lnTo>
                      <a:pt x="2169" y="3528"/>
                    </a:lnTo>
                    <a:lnTo>
                      <a:pt x="4337" y="1666"/>
                    </a:lnTo>
                    <a:lnTo>
                      <a:pt x="6505" y="0"/>
                    </a:lnTo>
                    <a:lnTo>
                      <a:pt x="8669" y="0"/>
                    </a:lnTo>
                    <a:lnTo>
                      <a:pt x="10837" y="3289"/>
                    </a:lnTo>
                    <a:lnTo>
                      <a:pt x="13006" y="4792"/>
                    </a:lnTo>
                    <a:lnTo>
                      <a:pt x="1517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2"/>
              <p:cNvSpPr/>
              <p:nvPr/>
            </p:nvSpPr>
            <p:spPr>
              <a:xfrm>
                <a:off x="5143933" y="1340449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7" y="0"/>
                      <a:pt x="0" y="143"/>
                      <a:pt x="0" y="325"/>
                    </a:cubicBezTo>
                    <a:cubicBezTo>
                      <a:pt x="0" y="503"/>
                      <a:pt x="147" y="650"/>
                      <a:pt x="325" y="650"/>
                    </a:cubicBezTo>
                    <a:cubicBezTo>
                      <a:pt x="506" y="650"/>
                      <a:pt x="649" y="503"/>
                      <a:pt x="649" y="325"/>
                    </a:cubicBezTo>
                    <a:cubicBezTo>
                      <a:pt x="649" y="143"/>
                      <a:pt x="506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2"/>
              <p:cNvSpPr/>
              <p:nvPr/>
            </p:nvSpPr>
            <p:spPr>
              <a:xfrm>
                <a:off x="5369156" y="1690545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7" y="0"/>
                      <a:pt x="0" y="143"/>
                      <a:pt x="0" y="325"/>
                    </a:cubicBezTo>
                    <a:cubicBezTo>
                      <a:pt x="0" y="503"/>
                      <a:pt x="147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2"/>
              <p:cNvSpPr/>
              <p:nvPr/>
            </p:nvSpPr>
            <p:spPr>
              <a:xfrm>
                <a:off x="5594380" y="1494616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3" y="0"/>
                      <a:pt x="0" y="143"/>
                      <a:pt x="0" y="325"/>
                    </a:cubicBezTo>
                    <a:cubicBezTo>
                      <a:pt x="0" y="503"/>
                      <a:pt x="143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2"/>
              <p:cNvSpPr/>
              <p:nvPr/>
            </p:nvSpPr>
            <p:spPr>
              <a:xfrm>
                <a:off x="5819187" y="1340449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50"/>
                      <a:pt x="325" y="650"/>
                    </a:cubicBezTo>
                    <a:cubicBezTo>
                      <a:pt x="507" y="650"/>
                      <a:pt x="650" y="503"/>
                      <a:pt x="650" y="325"/>
                    </a:cubicBezTo>
                    <a:cubicBezTo>
                      <a:pt x="650" y="143"/>
                      <a:pt x="507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2"/>
              <p:cNvSpPr/>
              <p:nvPr/>
            </p:nvSpPr>
            <p:spPr>
              <a:xfrm>
                <a:off x="6044411" y="1340449"/>
                <a:ext cx="67629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50" extrusionOk="0">
                    <a:moveTo>
                      <a:pt x="325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50"/>
                      <a:pt x="325" y="650"/>
                    </a:cubicBezTo>
                    <a:cubicBezTo>
                      <a:pt x="507" y="650"/>
                      <a:pt x="650" y="503"/>
                      <a:pt x="650" y="325"/>
                    </a:cubicBezTo>
                    <a:cubicBezTo>
                      <a:pt x="650" y="143"/>
                      <a:pt x="507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2"/>
              <p:cNvSpPr/>
              <p:nvPr/>
            </p:nvSpPr>
            <p:spPr>
              <a:xfrm>
                <a:off x="6275659" y="1668833"/>
                <a:ext cx="67629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50" extrusionOk="0">
                    <a:moveTo>
                      <a:pt x="325" y="1"/>
                    </a:moveTo>
                    <a:cubicBezTo>
                      <a:pt x="144" y="1"/>
                      <a:pt x="1" y="144"/>
                      <a:pt x="1" y="325"/>
                    </a:cubicBezTo>
                    <a:cubicBezTo>
                      <a:pt x="1" y="503"/>
                      <a:pt x="144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4"/>
                      <a:pt x="503" y="1"/>
                      <a:pt x="3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2"/>
              <p:cNvSpPr/>
              <p:nvPr/>
            </p:nvSpPr>
            <p:spPr>
              <a:xfrm>
                <a:off x="6494857" y="1813027"/>
                <a:ext cx="67629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50" extrusionOk="0">
                    <a:moveTo>
                      <a:pt x="326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49"/>
                      <a:pt x="326" y="649"/>
                    </a:cubicBezTo>
                    <a:cubicBezTo>
                      <a:pt x="503" y="649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2"/>
              <p:cNvSpPr/>
              <p:nvPr/>
            </p:nvSpPr>
            <p:spPr>
              <a:xfrm>
                <a:off x="6720185" y="1324763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1"/>
                    </a:moveTo>
                    <a:cubicBezTo>
                      <a:pt x="143" y="1"/>
                      <a:pt x="0" y="148"/>
                      <a:pt x="0" y="325"/>
                    </a:cubicBezTo>
                    <a:cubicBezTo>
                      <a:pt x="0" y="507"/>
                      <a:pt x="143" y="650"/>
                      <a:pt x="325" y="650"/>
                    </a:cubicBezTo>
                    <a:cubicBezTo>
                      <a:pt x="502" y="650"/>
                      <a:pt x="649" y="507"/>
                      <a:pt x="649" y="325"/>
                    </a:cubicBezTo>
                    <a:cubicBezTo>
                      <a:pt x="649" y="148"/>
                      <a:pt x="502" y="1"/>
                      <a:pt x="3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2"/>
              <p:cNvSpPr/>
              <p:nvPr/>
            </p:nvSpPr>
            <p:spPr>
              <a:xfrm>
                <a:off x="4961614" y="1093928"/>
                <a:ext cx="2008305" cy="984150"/>
              </a:xfrm>
              <a:custGeom>
                <a:avLst/>
                <a:gdLst/>
                <a:ahLst/>
                <a:cxnLst/>
                <a:rect l="l" t="t" r="r" b="b"/>
                <a:pathLst>
                  <a:path w="19332" h="9473" fill="none" extrusionOk="0">
                    <a:moveTo>
                      <a:pt x="789" y="0"/>
                    </a:moveTo>
                    <a:lnTo>
                      <a:pt x="18544" y="0"/>
                    </a:lnTo>
                    <a:cubicBezTo>
                      <a:pt x="18980" y="0"/>
                      <a:pt x="19332" y="348"/>
                      <a:pt x="19332" y="789"/>
                    </a:cubicBezTo>
                    <a:lnTo>
                      <a:pt x="19332" y="8684"/>
                    </a:lnTo>
                    <a:cubicBezTo>
                      <a:pt x="19332" y="9121"/>
                      <a:pt x="18980" y="9473"/>
                      <a:pt x="18544" y="9473"/>
                    </a:cubicBezTo>
                    <a:lnTo>
                      <a:pt x="789" y="9473"/>
                    </a:lnTo>
                    <a:cubicBezTo>
                      <a:pt x="352" y="9473"/>
                      <a:pt x="1" y="9121"/>
                      <a:pt x="1" y="8684"/>
                    </a:cubicBezTo>
                    <a:lnTo>
                      <a:pt x="1" y="789"/>
                    </a:lnTo>
                    <a:cubicBezTo>
                      <a:pt x="1" y="348"/>
                      <a:pt x="352" y="0"/>
                      <a:pt x="78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6" name="Google Shape;826;p22"/>
            <p:cNvGrpSpPr/>
            <p:nvPr/>
          </p:nvGrpSpPr>
          <p:grpSpPr>
            <a:xfrm>
              <a:off x="8270077" y="2361372"/>
              <a:ext cx="2092399" cy="1395352"/>
              <a:chOff x="2387315" y="1462124"/>
              <a:chExt cx="1076005" cy="717515"/>
            </a:xfrm>
          </p:grpSpPr>
          <p:sp>
            <p:nvSpPr>
              <p:cNvPr id="827" name="Google Shape;827;p22"/>
              <p:cNvSpPr/>
              <p:nvPr/>
            </p:nvSpPr>
            <p:spPr>
              <a:xfrm>
                <a:off x="2387315" y="1462124"/>
                <a:ext cx="179781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620" fill="none" extrusionOk="0">
                    <a:moveTo>
                      <a:pt x="677" y="0"/>
                    </a:moveTo>
                    <a:lnTo>
                      <a:pt x="1620" y="0"/>
                    </a:lnTo>
                    <a:lnTo>
                      <a:pt x="1620" y="1620"/>
                    </a:lnTo>
                    <a:lnTo>
                      <a:pt x="1" y="1620"/>
                    </a:lnTo>
                    <a:lnTo>
                      <a:pt x="1" y="677"/>
                    </a:lnTo>
                    <a:cubicBezTo>
                      <a:pt x="1" y="306"/>
                      <a:pt x="302" y="0"/>
                      <a:pt x="67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2"/>
              <p:cNvSpPr/>
              <p:nvPr/>
            </p:nvSpPr>
            <p:spPr>
              <a:xfrm>
                <a:off x="2387315" y="1641669"/>
                <a:ext cx="179337" cy="17932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617" fill="none" extrusionOk="0">
                    <a:moveTo>
                      <a:pt x="1" y="1"/>
                    </a:moveTo>
                    <a:lnTo>
                      <a:pt x="1616" y="1"/>
                    </a:lnTo>
                    <a:lnTo>
                      <a:pt x="1616" y="1616"/>
                    </a:lnTo>
                    <a:lnTo>
                      <a:pt x="1" y="161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2"/>
              <p:cNvSpPr/>
              <p:nvPr/>
            </p:nvSpPr>
            <p:spPr>
              <a:xfrm>
                <a:off x="2387315" y="1820881"/>
                <a:ext cx="179337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620" fill="none" extrusionOk="0">
                    <a:moveTo>
                      <a:pt x="1" y="0"/>
                    </a:moveTo>
                    <a:lnTo>
                      <a:pt x="1616" y="0"/>
                    </a:lnTo>
                    <a:lnTo>
                      <a:pt x="1616" y="1619"/>
                    </a:lnTo>
                    <a:lnTo>
                      <a:pt x="1" y="161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2"/>
              <p:cNvSpPr/>
              <p:nvPr/>
            </p:nvSpPr>
            <p:spPr>
              <a:xfrm>
                <a:off x="2387315" y="1999982"/>
                <a:ext cx="179781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620" fill="none" extrusionOk="0">
                    <a:moveTo>
                      <a:pt x="1" y="1"/>
                    </a:moveTo>
                    <a:lnTo>
                      <a:pt x="1620" y="1"/>
                    </a:lnTo>
                    <a:lnTo>
                      <a:pt x="1620" y="1620"/>
                    </a:lnTo>
                    <a:lnTo>
                      <a:pt x="677" y="1620"/>
                    </a:lnTo>
                    <a:cubicBezTo>
                      <a:pt x="302" y="1620"/>
                      <a:pt x="1" y="1319"/>
                      <a:pt x="1" y="944"/>
                    </a:cubicBez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2"/>
              <p:cNvSpPr/>
              <p:nvPr/>
            </p:nvSpPr>
            <p:spPr>
              <a:xfrm>
                <a:off x="2566981" y="1462124"/>
                <a:ext cx="179227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20" fill="none" extrusionOk="0">
                    <a:moveTo>
                      <a:pt x="0" y="0"/>
                    </a:moveTo>
                    <a:lnTo>
                      <a:pt x="1616" y="0"/>
                    </a:lnTo>
                    <a:lnTo>
                      <a:pt x="1616" y="1620"/>
                    </a:lnTo>
                    <a:lnTo>
                      <a:pt x="0" y="162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2"/>
              <p:cNvSpPr/>
              <p:nvPr/>
            </p:nvSpPr>
            <p:spPr>
              <a:xfrm>
                <a:off x="2566981" y="1641669"/>
                <a:ext cx="179227" cy="17932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17" fill="none" extrusionOk="0">
                    <a:moveTo>
                      <a:pt x="0" y="1"/>
                    </a:moveTo>
                    <a:lnTo>
                      <a:pt x="1616" y="1"/>
                    </a:lnTo>
                    <a:lnTo>
                      <a:pt x="1616" y="1616"/>
                    </a:lnTo>
                    <a:lnTo>
                      <a:pt x="0" y="161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2"/>
              <p:cNvSpPr/>
              <p:nvPr/>
            </p:nvSpPr>
            <p:spPr>
              <a:xfrm>
                <a:off x="2566981" y="1820881"/>
                <a:ext cx="179227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20" fill="none" extrusionOk="0">
                    <a:moveTo>
                      <a:pt x="0" y="0"/>
                    </a:moveTo>
                    <a:lnTo>
                      <a:pt x="1616" y="0"/>
                    </a:lnTo>
                    <a:lnTo>
                      <a:pt x="1616" y="1619"/>
                    </a:lnTo>
                    <a:lnTo>
                      <a:pt x="0" y="161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2"/>
              <p:cNvSpPr/>
              <p:nvPr/>
            </p:nvSpPr>
            <p:spPr>
              <a:xfrm>
                <a:off x="2566981" y="1999982"/>
                <a:ext cx="179227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20" fill="none" extrusionOk="0">
                    <a:moveTo>
                      <a:pt x="0" y="1"/>
                    </a:moveTo>
                    <a:lnTo>
                      <a:pt x="1616" y="1"/>
                    </a:lnTo>
                    <a:lnTo>
                      <a:pt x="1616" y="1620"/>
                    </a:lnTo>
                    <a:lnTo>
                      <a:pt x="0" y="162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2"/>
              <p:cNvSpPr/>
              <p:nvPr/>
            </p:nvSpPr>
            <p:spPr>
              <a:xfrm>
                <a:off x="2746093" y="1462124"/>
                <a:ext cx="179227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20" fill="none" extrusionOk="0">
                    <a:moveTo>
                      <a:pt x="1" y="0"/>
                    </a:moveTo>
                    <a:lnTo>
                      <a:pt x="1616" y="0"/>
                    </a:lnTo>
                    <a:lnTo>
                      <a:pt x="1616" y="1620"/>
                    </a:lnTo>
                    <a:lnTo>
                      <a:pt x="1" y="162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2"/>
              <p:cNvSpPr/>
              <p:nvPr/>
            </p:nvSpPr>
            <p:spPr>
              <a:xfrm>
                <a:off x="2746093" y="1641669"/>
                <a:ext cx="179227" cy="17932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17" fill="none" extrusionOk="0">
                    <a:moveTo>
                      <a:pt x="1" y="1"/>
                    </a:moveTo>
                    <a:lnTo>
                      <a:pt x="1616" y="1"/>
                    </a:lnTo>
                    <a:lnTo>
                      <a:pt x="1616" y="1616"/>
                    </a:lnTo>
                    <a:lnTo>
                      <a:pt x="1" y="161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2"/>
              <p:cNvSpPr/>
              <p:nvPr/>
            </p:nvSpPr>
            <p:spPr>
              <a:xfrm>
                <a:off x="2746093" y="1820881"/>
                <a:ext cx="179227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20" fill="none" extrusionOk="0">
                    <a:moveTo>
                      <a:pt x="1" y="0"/>
                    </a:moveTo>
                    <a:lnTo>
                      <a:pt x="1616" y="0"/>
                    </a:lnTo>
                    <a:lnTo>
                      <a:pt x="1616" y="1619"/>
                    </a:lnTo>
                    <a:lnTo>
                      <a:pt x="1" y="161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2"/>
              <p:cNvSpPr/>
              <p:nvPr/>
            </p:nvSpPr>
            <p:spPr>
              <a:xfrm>
                <a:off x="2746093" y="1999982"/>
                <a:ext cx="179227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20" fill="none" extrusionOk="0">
                    <a:moveTo>
                      <a:pt x="1" y="1"/>
                    </a:moveTo>
                    <a:lnTo>
                      <a:pt x="1616" y="1"/>
                    </a:lnTo>
                    <a:lnTo>
                      <a:pt x="1616" y="1620"/>
                    </a:lnTo>
                    <a:lnTo>
                      <a:pt x="1" y="162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2"/>
              <p:cNvSpPr/>
              <p:nvPr/>
            </p:nvSpPr>
            <p:spPr>
              <a:xfrm>
                <a:off x="2925204" y="1462124"/>
                <a:ext cx="179781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620" fill="none" extrusionOk="0">
                    <a:moveTo>
                      <a:pt x="1" y="0"/>
                    </a:moveTo>
                    <a:lnTo>
                      <a:pt x="1620" y="0"/>
                    </a:lnTo>
                    <a:lnTo>
                      <a:pt x="1620" y="1620"/>
                    </a:lnTo>
                    <a:lnTo>
                      <a:pt x="1" y="162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2"/>
              <p:cNvSpPr/>
              <p:nvPr/>
            </p:nvSpPr>
            <p:spPr>
              <a:xfrm>
                <a:off x="2925204" y="1641669"/>
                <a:ext cx="179781" cy="179325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617" fill="none" extrusionOk="0">
                    <a:moveTo>
                      <a:pt x="1" y="1"/>
                    </a:moveTo>
                    <a:lnTo>
                      <a:pt x="1620" y="1"/>
                    </a:lnTo>
                    <a:lnTo>
                      <a:pt x="1620" y="1616"/>
                    </a:lnTo>
                    <a:lnTo>
                      <a:pt x="1" y="161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2"/>
              <p:cNvSpPr/>
              <p:nvPr/>
            </p:nvSpPr>
            <p:spPr>
              <a:xfrm>
                <a:off x="2925204" y="1820881"/>
                <a:ext cx="179781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620" fill="none" extrusionOk="0">
                    <a:moveTo>
                      <a:pt x="1" y="0"/>
                    </a:moveTo>
                    <a:lnTo>
                      <a:pt x="1620" y="0"/>
                    </a:lnTo>
                    <a:lnTo>
                      <a:pt x="1620" y="1619"/>
                    </a:lnTo>
                    <a:lnTo>
                      <a:pt x="1" y="161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2"/>
              <p:cNvSpPr/>
              <p:nvPr/>
            </p:nvSpPr>
            <p:spPr>
              <a:xfrm>
                <a:off x="2925204" y="1999982"/>
                <a:ext cx="179781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620" fill="none" extrusionOk="0">
                    <a:moveTo>
                      <a:pt x="1" y="1"/>
                    </a:moveTo>
                    <a:lnTo>
                      <a:pt x="1620" y="1"/>
                    </a:lnTo>
                    <a:lnTo>
                      <a:pt x="1620" y="1620"/>
                    </a:lnTo>
                    <a:lnTo>
                      <a:pt x="1" y="162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2"/>
              <p:cNvSpPr/>
              <p:nvPr/>
            </p:nvSpPr>
            <p:spPr>
              <a:xfrm>
                <a:off x="3104871" y="1462124"/>
                <a:ext cx="179227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20" fill="none" extrusionOk="0">
                    <a:moveTo>
                      <a:pt x="0" y="0"/>
                    </a:moveTo>
                    <a:lnTo>
                      <a:pt x="1616" y="0"/>
                    </a:lnTo>
                    <a:lnTo>
                      <a:pt x="1616" y="1620"/>
                    </a:lnTo>
                    <a:lnTo>
                      <a:pt x="0" y="162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2"/>
              <p:cNvSpPr/>
              <p:nvPr/>
            </p:nvSpPr>
            <p:spPr>
              <a:xfrm>
                <a:off x="3104871" y="1641669"/>
                <a:ext cx="179227" cy="17932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17" fill="none" extrusionOk="0">
                    <a:moveTo>
                      <a:pt x="0" y="1"/>
                    </a:moveTo>
                    <a:lnTo>
                      <a:pt x="1616" y="1"/>
                    </a:lnTo>
                    <a:lnTo>
                      <a:pt x="1616" y="1616"/>
                    </a:lnTo>
                    <a:lnTo>
                      <a:pt x="0" y="161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2"/>
              <p:cNvSpPr/>
              <p:nvPr/>
            </p:nvSpPr>
            <p:spPr>
              <a:xfrm>
                <a:off x="3104871" y="1820881"/>
                <a:ext cx="179227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20" fill="none" extrusionOk="0">
                    <a:moveTo>
                      <a:pt x="0" y="0"/>
                    </a:moveTo>
                    <a:lnTo>
                      <a:pt x="1616" y="0"/>
                    </a:lnTo>
                    <a:lnTo>
                      <a:pt x="1616" y="1619"/>
                    </a:lnTo>
                    <a:lnTo>
                      <a:pt x="0" y="161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2"/>
              <p:cNvSpPr/>
              <p:nvPr/>
            </p:nvSpPr>
            <p:spPr>
              <a:xfrm>
                <a:off x="3104871" y="1999982"/>
                <a:ext cx="179227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20" fill="none" extrusionOk="0">
                    <a:moveTo>
                      <a:pt x="0" y="1"/>
                    </a:moveTo>
                    <a:lnTo>
                      <a:pt x="1616" y="1"/>
                    </a:lnTo>
                    <a:lnTo>
                      <a:pt x="1616" y="1620"/>
                    </a:lnTo>
                    <a:lnTo>
                      <a:pt x="0" y="162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2"/>
              <p:cNvSpPr/>
              <p:nvPr/>
            </p:nvSpPr>
            <p:spPr>
              <a:xfrm>
                <a:off x="3283982" y="1462124"/>
                <a:ext cx="179337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620" fill="none" extrusionOk="0">
                    <a:moveTo>
                      <a:pt x="1" y="0"/>
                    </a:moveTo>
                    <a:lnTo>
                      <a:pt x="944" y="0"/>
                    </a:lnTo>
                    <a:cubicBezTo>
                      <a:pt x="1315" y="0"/>
                      <a:pt x="1616" y="306"/>
                      <a:pt x="1616" y="677"/>
                    </a:cubicBezTo>
                    <a:lnTo>
                      <a:pt x="1616" y="1620"/>
                    </a:lnTo>
                    <a:lnTo>
                      <a:pt x="1" y="1620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2"/>
              <p:cNvSpPr/>
              <p:nvPr/>
            </p:nvSpPr>
            <p:spPr>
              <a:xfrm>
                <a:off x="3283982" y="1641669"/>
                <a:ext cx="179337" cy="17932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617" fill="none" extrusionOk="0">
                    <a:moveTo>
                      <a:pt x="1" y="1"/>
                    </a:moveTo>
                    <a:lnTo>
                      <a:pt x="1616" y="1"/>
                    </a:lnTo>
                    <a:lnTo>
                      <a:pt x="1616" y="1616"/>
                    </a:lnTo>
                    <a:lnTo>
                      <a:pt x="1" y="161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2"/>
              <p:cNvSpPr/>
              <p:nvPr/>
            </p:nvSpPr>
            <p:spPr>
              <a:xfrm>
                <a:off x="3283982" y="1820881"/>
                <a:ext cx="179337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620" fill="none" extrusionOk="0">
                    <a:moveTo>
                      <a:pt x="1" y="0"/>
                    </a:moveTo>
                    <a:lnTo>
                      <a:pt x="1616" y="0"/>
                    </a:lnTo>
                    <a:lnTo>
                      <a:pt x="1616" y="1619"/>
                    </a:lnTo>
                    <a:lnTo>
                      <a:pt x="1" y="161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2"/>
              <p:cNvSpPr/>
              <p:nvPr/>
            </p:nvSpPr>
            <p:spPr>
              <a:xfrm>
                <a:off x="3283982" y="1999982"/>
                <a:ext cx="179337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620" fill="none" extrusionOk="0">
                    <a:moveTo>
                      <a:pt x="1" y="1"/>
                    </a:moveTo>
                    <a:lnTo>
                      <a:pt x="1616" y="1"/>
                    </a:lnTo>
                    <a:lnTo>
                      <a:pt x="1616" y="944"/>
                    </a:lnTo>
                    <a:cubicBezTo>
                      <a:pt x="1616" y="1319"/>
                      <a:pt x="1315" y="1620"/>
                      <a:pt x="944" y="1620"/>
                    </a:cubicBezTo>
                    <a:lnTo>
                      <a:pt x="1" y="1620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2"/>
              <p:cNvSpPr/>
              <p:nvPr/>
            </p:nvSpPr>
            <p:spPr>
              <a:xfrm>
                <a:off x="2539477" y="1611283"/>
                <a:ext cx="54566" cy="54563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2" extrusionOk="0">
                    <a:moveTo>
                      <a:pt x="248" y="0"/>
                    </a:moveTo>
                    <a:cubicBezTo>
                      <a:pt x="109" y="0"/>
                      <a:pt x="1" y="109"/>
                      <a:pt x="1" y="248"/>
                    </a:cubicBezTo>
                    <a:cubicBezTo>
                      <a:pt x="1" y="383"/>
                      <a:pt x="109" y="491"/>
                      <a:pt x="248" y="491"/>
                    </a:cubicBezTo>
                    <a:cubicBezTo>
                      <a:pt x="383" y="491"/>
                      <a:pt x="492" y="383"/>
                      <a:pt x="492" y="248"/>
                    </a:cubicBezTo>
                    <a:cubicBezTo>
                      <a:pt x="492" y="109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2"/>
              <p:cNvSpPr/>
              <p:nvPr/>
            </p:nvSpPr>
            <p:spPr>
              <a:xfrm>
                <a:off x="2632082" y="1700445"/>
                <a:ext cx="54566" cy="54563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2" extrusionOk="0">
                    <a:moveTo>
                      <a:pt x="248" y="0"/>
                    </a:moveTo>
                    <a:cubicBezTo>
                      <a:pt x="109" y="0"/>
                      <a:pt x="1" y="108"/>
                      <a:pt x="1" y="248"/>
                    </a:cubicBezTo>
                    <a:cubicBezTo>
                      <a:pt x="1" y="383"/>
                      <a:pt x="109" y="491"/>
                      <a:pt x="248" y="491"/>
                    </a:cubicBezTo>
                    <a:cubicBezTo>
                      <a:pt x="383" y="491"/>
                      <a:pt x="491" y="383"/>
                      <a:pt x="491" y="248"/>
                    </a:cubicBezTo>
                    <a:cubicBezTo>
                      <a:pt x="491" y="108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2"/>
              <p:cNvSpPr/>
              <p:nvPr/>
            </p:nvSpPr>
            <p:spPr>
              <a:xfrm>
                <a:off x="2847238" y="1505818"/>
                <a:ext cx="55010" cy="54563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2" extrusionOk="0">
                    <a:moveTo>
                      <a:pt x="248" y="1"/>
                    </a:moveTo>
                    <a:cubicBezTo>
                      <a:pt x="113" y="1"/>
                      <a:pt x="1" y="109"/>
                      <a:pt x="1" y="248"/>
                    </a:cubicBezTo>
                    <a:cubicBezTo>
                      <a:pt x="1" y="383"/>
                      <a:pt x="113" y="491"/>
                      <a:pt x="248" y="491"/>
                    </a:cubicBezTo>
                    <a:cubicBezTo>
                      <a:pt x="383" y="491"/>
                      <a:pt x="495" y="383"/>
                      <a:pt x="495" y="248"/>
                    </a:cubicBezTo>
                    <a:cubicBezTo>
                      <a:pt x="495" y="109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2"/>
              <p:cNvSpPr/>
              <p:nvPr/>
            </p:nvSpPr>
            <p:spPr>
              <a:xfrm>
                <a:off x="2718699" y="1856036"/>
                <a:ext cx="54899" cy="54452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1" extrusionOk="0">
                    <a:moveTo>
                      <a:pt x="248" y="0"/>
                    </a:moveTo>
                    <a:cubicBezTo>
                      <a:pt x="112" y="0"/>
                      <a:pt x="0" y="108"/>
                      <a:pt x="0" y="247"/>
                    </a:cubicBezTo>
                    <a:cubicBezTo>
                      <a:pt x="0" y="383"/>
                      <a:pt x="112" y="491"/>
                      <a:pt x="248" y="491"/>
                    </a:cubicBezTo>
                    <a:cubicBezTo>
                      <a:pt x="383" y="491"/>
                      <a:pt x="495" y="383"/>
                      <a:pt x="495" y="247"/>
                    </a:cubicBezTo>
                    <a:cubicBezTo>
                      <a:pt x="495" y="108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2"/>
              <p:cNvSpPr/>
              <p:nvPr/>
            </p:nvSpPr>
            <p:spPr>
              <a:xfrm>
                <a:off x="2983097" y="2075393"/>
                <a:ext cx="55010" cy="54563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2" extrusionOk="0">
                    <a:moveTo>
                      <a:pt x="248" y="1"/>
                    </a:moveTo>
                    <a:cubicBezTo>
                      <a:pt x="113" y="1"/>
                      <a:pt x="1" y="109"/>
                      <a:pt x="1" y="248"/>
                    </a:cubicBezTo>
                    <a:cubicBezTo>
                      <a:pt x="1" y="383"/>
                      <a:pt x="113" y="492"/>
                      <a:pt x="248" y="492"/>
                    </a:cubicBezTo>
                    <a:cubicBezTo>
                      <a:pt x="383" y="492"/>
                      <a:pt x="495" y="383"/>
                      <a:pt x="495" y="248"/>
                    </a:cubicBezTo>
                    <a:cubicBezTo>
                      <a:pt x="495" y="109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2"/>
              <p:cNvSpPr/>
              <p:nvPr/>
            </p:nvSpPr>
            <p:spPr>
              <a:xfrm>
                <a:off x="2778699" y="1793378"/>
                <a:ext cx="54899" cy="55006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6" extrusionOk="0">
                    <a:moveTo>
                      <a:pt x="248" y="1"/>
                    </a:moveTo>
                    <a:cubicBezTo>
                      <a:pt x="112" y="1"/>
                      <a:pt x="0" y="113"/>
                      <a:pt x="0" y="248"/>
                    </a:cubicBezTo>
                    <a:cubicBezTo>
                      <a:pt x="0" y="383"/>
                      <a:pt x="112" y="496"/>
                      <a:pt x="248" y="496"/>
                    </a:cubicBezTo>
                    <a:cubicBezTo>
                      <a:pt x="383" y="496"/>
                      <a:pt x="495" y="383"/>
                      <a:pt x="495" y="248"/>
                    </a:cubicBezTo>
                    <a:cubicBezTo>
                      <a:pt x="495" y="113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2"/>
              <p:cNvSpPr/>
              <p:nvPr/>
            </p:nvSpPr>
            <p:spPr>
              <a:xfrm>
                <a:off x="2438331" y="1505818"/>
                <a:ext cx="54566" cy="54563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2" extrusionOk="0">
                    <a:moveTo>
                      <a:pt x="248" y="1"/>
                    </a:moveTo>
                    <a:cubicBezTo>
                      <a:pt x="109" y="1"/>
                      <a:pt x="1" y="109"/>
                      <a:pt x="1" y="248"/>
                    </a:cubicBezTo>
                    <a:cubicBezTo>
                      <a:pt x="1" y="383"/>
                      <a:pt x="109" y="491"/>
                      <a:pt x="248" y="491"/>
                    </a:cubicBezTo>
                    <a:cubicBezTo>
                      <a:pt x="383" y="491"/>
                      <a:pt x="491" y="383"/>
                      <a:pt x="491" y="248"/>
                    </a:cubicBezTo>
                    <a:cubicBezTo>
                      <a:pt x="491" y="109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2"/>
              <p:cNvSpPr/>
              <p:nvPr/>
            </p:nvSpPr>
            <p:spPr>
              <a:xfrm>
                <a:off x="2718699" y="1718411"/>
                <a:ext cx="54899" cy="54563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2" extrusionOk="0">
                    <a:moveTo>
                      <a:pt x="248" y="1"/>
                    </a:moveTo>
                    <a:cubicBezTo>
                      <a:pt x="112" y="1"/>
                      <a:pt x="0" y="109"/>
                      <a:pt x="0" y="248"/>
                    </a:cubicBezTo>
                    <a:cubicBezTo>
                      <a:pt x="0" y="383"/>
                      <a:pt x="112" y="491"/>
                      <a:pt x="248" y="491"/>
                    </a:cubicBezTo>
                    <a:cubicBezTo>
                      <a:pt x="383" y="491"/>
                      <a:pt x="495" y="383"/>
                      <a:pt x="495" y="248"/>
                    </a:cubicBezTo>
                    <a:cubicBezTo>
                      <a:pt x="495" y="109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2"/>
              <p:cNvSpPr/>
              <p:nvPr/>
            </p:nvSpPr>
            <p:spPr>
              <a:xfrm>
                <a:off x="2632082" y="1802028"/>
                <a:ext cx="54566" cy="54452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1" extrusionOk="0">
                    <a:moveTo>
                      <a:pt x="248" y="0"/>
                    </a:moveTo>
                    <a:cubicBezTo>
                      <a:pt x="109" y="0"/>
                      <a:pt x="1" y="108"/>
                      <a:pt x="1" y="244"/>
                    </a:cubicBezTo>
                    <a:cubicBezTo>
                      <a:pt x="1" y="383"/>
                      <a:pt x="109" y="491"/>
                      <a:pt x="248" y="491"/>
                    </a:cubicBezTo>
                    <a:cubicBezTo>
                      <a:pt x="383" y="491"/>
                      <a:pt x="491" y="383"/>
                      <a:pt x="491" y="244"/>
                    </a:cubicBezTo>
                    <a:cubicBezTo>
                      <a:pt x="491" y="108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2"/>
              <p:cNvSpPr/>
              <p:nvPr/>
            </p:nvSpPr>
            <p:spPr>
              <a:xfrm>
                <a:off x="2469606" y="1883428"/>
                <a:ext cx="55010" cy="54563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2" extrusionOk="0">
                    <a:moveTo>
                      <a:pt x="248" y="0"/>
                    </a:moveTo>
                    <a:cubicBezTo>
                      <a:pt x="113" y="0"/>
                      <a:pt x="1" y="109"/>
                      <a:pt x="1" y="244"/>
                    </a:cubicBezTo>
                    <a:cubicBezTo>
                      <a:pt x="1" y="383"/>
                      <a:pt x="113" y="491"/>
                      <a:pt x="248" y="491"/>
                    </a:cubicBezTo>
                    <a:cubicBezTo>
                      <a:pt x="383" y="491"/>
                      <a:pt x="495" y="383"/>
                      <a:pt x="495" y="244"/>
                    </a:cubicBezTo>
                    <a:cubicBezTo>
                      <a:pt x="495" y="109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22"/>
              <p:cNvSpPr/>
              <p:nvPr/>
            </p:nvSpPr>
            <p:spPr>
              <a:xfrm>
                <a:off x="2442657" y="2035137"/>
                <a:ext cx="54566" cy="55006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6" extrusionOk="0">
                    <a:moveTo>
                      <a:pt x="244" y="1"/>
                    </a:moveTo>
                    <a:cubicBezTo>
                      <a:pt x="109" y="1"/>
                      <a:pt x="0" y="113"/>
                      <a:pt x="0" y="248"/>
                    </a:cubicBezTo>
                    <a:cubicBezTo>
                      <a:pt x="0" y="383"/>
                      <a:pt x="109" y="495"/>
                      <a:pt x="244" y="495"/>
                    </a:cubicBezTo>
                    <a:cubicBezTo>
                      <a:pt x="383" y="495"/>
                      <a:pt x="491" y="383"/>
                      <a:pt x="491" y="248"/>
                    </a:cubicBezTo>
                    <a:cubicBezTo>
                      <a:pt x="491" y="113"/>
                      <a:pt x="383" y="1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2"/>
              <p:cNvSpPr/>
              <p:nvPr/>
            </p:nvSpPr>
            <p:spPr>
              <a:xfrm>
                <a:off x="2539477" y="1745803"/>
                <a:ext cx="54566" cy="54563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2" fill="none" extrusionOk="0">
                    <a:moveTo>
                      <a:pt x="492" y="244"/>
                    </a:moveTo>
                    <a:cubicBezTo>
                      <a:pt x="492" y="383"/>
                      <a:pt x="383" y="492"/>
                      <a:pt x="248" y="492"/>
                    </a:cubicBezTo>
                    <a:cubicBezTo>
                      <a:pt x="109" y="492"/>
                      <a:pt x="1" y="383"/>
                      <a:pt x="1" y="244"/>
                    </a:cubicBezTo>
                    <a:cubicBezTo>
                      <a:pt x="1" y="109"/>
                      <a:pt x="109" y="1"/>
                      <a:pt x="248" y="1"/>
                    </a:cubicBezTo>
                    <a:cubicBezTo>
                      <a:pt x="383" y="1"/>
                      <a:pt x="492" y="109"/>
                      <a:pt x="492" y="2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2"/>
              <p:cNvSpPr/>
              <p:nvPr/>
            </p:nvSpPr>
            <p:spPr>
              <a:xfrm>
                <a:off x="3172190" y="1672942"/>
                <a:ext cx="54456" cy="55006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96" fill="none" extrusionOk="0">
                    <a:moveTo>
                      <a:pt x="491" y="248"/>
                    </a:moveTo>
                    <a:cubicBezTo>
                      <a:pt x="491" y="383"/>
                      <a:pt x="383" y="496"/>
                      <a:pt x="244" y="496"/>
                    </a:cubicBezTo>
                    <a:cubicBezTo>
                      <a:pt x="108" y="496"/>
                      <a:pt x="0" y="383"/>
                      <a:pt x="0" y="248"/>
                    </a:cubicBezTo>
                    <a:cubicBezTo>
                      <a:pt x="0" y="113"/>
                      <a:pt x="108" y="1"/>
                      <a:pt x="244" y="1"/>
                    </a:cubicBezTo>
                    <a:cubicBezTo>
                      <a:pt x="383" y="1"/>
                      <a:pt x="491" y="113"/>
                      <a:pt x="491" y="24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4" name="Google Shape;864;p22"/>
          <p:cNvSpPr txBox="1">
            <a:spLocks noGrp="1"/>
          </p:cNvSpPr>
          <p:nvPr>
            <p:ph type="ctrTitle"/>
          </p:nvPr>
        </p:nvSpPr>
        <p:spPr>
          <a:xfrm>
            <a:off x="2382250" y="535000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65" name="Google Shape;865;p22"/>
          <p:cNvSpPr txBox="1">
            <a:spLocks noGrp="1"/>
          </p:cNvSpPr>
          <p:nvPr>
            <p:ph type="subTitle" idx="1"/>
          </p:nvPr>
        </p:nvSpPr>
        <p:spPr>
          <a:xfrm>
            <a:off x="2382350" y="1700400"/>
            <a:ext cx="4379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6" name="Google Shape;866;p22"/>
          <p:cNvSpPr txBox="1"/>
          <p:nvPr/>
        </p:nvSpPr>
        <p:spPr>
          <a:xfrm>
            <a:off x="2382325" y="35634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includes icons by </a:t>
            </a:r>
            <a:r>
              <a:rPr lang="en" sz="10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infographics &amp; images by </a:t>
            </a:r>
            <a:r>
              <a:rPr lang="en" sz="10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 txBox="1">
            <a:spLocks noGrp="1"/>
          </p:cNvSpPr>
          <p:nvPr>
            <p:ph type="title"/>
          </p:nvPr>
        </p:nvSpPr>
        <p:spPr>
          <a:xfrm>
            <a:off x="715500" y="2684350"/>
            <a:ext cx="5343600" cy="9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86" name="Google Shape;86;p3"/>
          <p:cNvSpPr txBox="1">
            <a:spLocks noGrp="1"/>
          </p:cNvSpPr>
          <p:nvPr>
            <p:ph type="title" idx="2" hasCustomPrompt="1"/>
          </p:nvPr>
        </p:nvSpPr>
        <p:spPr>
          <a:xfrm>
            <a:off x="2187111" y="1413300"/>
            <a:ext cx="2400600" cy="138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87" name="Google Shape;87;p3"/>
          <p:cNvGrpSpPr/>
          <p:nvPr/>
        </p:nvGrpSpPr>
        <p:grpSpPr>
          <a:xfrm>
            <a:off x="-1772088" y="-8"/>
            <a:ext cx="12381295" cy="8558736"/>
            <a:chOff x="-1772088" y="-8"/>
            <a:chExt cx="12381295" cy="8558736"/>
          </a:xfrm>
        </p:grpSpPr>
        <p:sp>
          <p:nvSpPr>
            <p:cNvPr id="88" name="Google Shape;88;p3"/>
            <p:cNvSpPr/>
            <p:nvPr/>
          </p:nvSpPr>
          <p:spPr>
            <a:xfrm>
              <a:off x="5662022" y="3821122"/>
              <a:ext cx="4947185" cy="4737605"/>
            </a:xfrm>
            <a:custGeom>
              <a:avLst/>
              <a:gdLst/>
              <a:ahLst/>
              <a:cxnLst/>
              <a:rect l="l" t="t" r="r" b="b"/>
              <a:pathLst>
                <a:path w="59745" h="57214" extrusionOk="0">
                  <a:moveTo>
                    <a:pt x="29871" y="1"/>
                  </a:moveTo>
                  <a:cubicBezTo>
                    <a:pt x="26553" y="1"/>
                    <a:pt x="23235" y="1266"/>
                    <a:pt x="20703" y="3798"/>
                  </a:cubicBezTo>
                  <a:lnTo>
                    <a:pt x="5063" y="19438"/>
                  </a:lnTo>
                  <a:cubicBezTo>
                    <a:pt x="0" y="24501"/>
                    <a:pt x="0" y="32710"/>
                    <a:pt x="5063" y="37776"/>
                  </a:cubicBezTo>
                  <a:lnTo>
                    <a:pt x="20703" y="53417"/>
                  </a:lnTo>
                  <a:cubicBezTo>
                    <a:pt x="23235" y="55948"/>
                    <a:pt x="26553" y="57214"/>
                    <a:pt x="29871" y="57214"/>
                  </a:cubicBezTo>
                  <a:cubicBezTo>
                    <a:pt x="33189" y="57214"/>
                    <a:pt x="36508" y="55948"/>
                    <a:pt x="39041" y="53417"/>
                  </a:cubicBezTo>
                  <a:lnTo>
                    <a:pt x="54682" y="37776"/>
                  </a:lnTo>
                  <a:cubicBezTo>
                    <a:pt x="59745" y="32710"/>
                    <a:pt x="59745" y="24501"/>
                    <a:pt x="54682" y="19438"/>
                  </a:cubicBezTo>
                  <a:lnTo>
                    <a:pt x="39041" y="3798"/>
                  </a:lnTo>
                  <a:cubicBezTo>
                    <a:pt x="36508" y="1266"/>
                    <a:pt x="33189" y="1"/>
                    <a:pt x="29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rot="8100000">
              <a:off x="-1754866" y="874015"/>
              <a:ext cx="3008457" cy="129485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90" name="Google Shape;90;p3"/>
          <p:cNvGrpSpPr/>
          <p:nvPr/>
        </p:nvGrpSpPr>
        <p:grpSpPr>
          <a:xfrm>
            <a:off x="804853" y="661703"/>
            <a:ext cx="6120694" cy="2407681"/>
            <a:chOff x="804853" y="661703"/>
            <a:chExt cx="6120694" cy="2407681"/>
          </a:xfrm>
        </p:grpSpPr>
        <p:grpSp>
          <p:nvGrpSpPr>
            <p:cNvPr id="91" name="Google Shape;91;p3"/>
            <p:cNvGrpSpPr/>
            <p:nvPr/>
          </p:nvGrpSpPr>
          <p:grpSpPr>
            <a:xfrm>
              <a:off x="6374611" y="2316168"/>
              <a:ext cx="550937" cy="753215"/>
              <a:chOff x="1660966" y="1509562"/>
              <a:chExt cx="164961" cy="225541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539" extrusionOk="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1660966" y="1509562"/>
                <a:ext cx="41111" cy="4111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238" fill="none" extrusionOk="0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94;p3"/>
            <p:cNvGrpSpPr/>
            <p:nvPr/>
          </p:nvGrpSpPr>
          <p:grpSpPr>
            <a:xfrm rot="9900004">
              <a:off x="859633" y="716532"/>
              <a:ext cx="487873" cy="487512"/>
              <a:chOff x="1577683" y="3078597"/>
              <a:chExt cx="146079" cy="145979"/>
            </a:xfrm>
          </p:grpSpPr>
          <p:sp>
            <p:nvSpPr>
              <p:cNvPr id="95" name="Google Shape;95;p3"/>
              <p:cNvSpPr/>
              <p:nvPr/>
            </p:nvSpPr>
            <p:spPr>
              <a:xfrm>
                <a:off x="1577683" y="3078597"/>
                <a:ext cx="51106" cy="51106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539" extrusionOk="0">
                    <a:moveTo>
                      <a:pt x="770" y="1"/>
                    </a:moveTo>
                    <a:lnTo>
                      <a:pt x="1" y="770"/>
                    </a:lnTo>
                    <a:lnTo>
                      <a:pt x="770" y="1539"/>
                    </a:lnTo>
                    <a:lnTo>
                      <a:pt x="1539" y="770"/>
                    </a:lnTo>
                    <a:lnTo>
                      <a:pt x="7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1678566" y="3179348"/>
                <a:ext cx="45195" cy="45229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62" fill="none" extrusionOk="0">
                    <a:moveTo>
                      <a:pt x="1117" y="244"/>
                    </a:moveTo>
                    <a:cubicBezTo>
                      <a:pt x="1361" y="488"/>
                      <a:pt x="1361" y="878"/>
                      <a:pt x="1117" y="1118"/>
                    </a:cubicBezTo>
                    <a:cubicBezTo>
                      <a:pt x="878" y="1361"/>
                      <a:pt x="487" y="1361"/>
                      <a:pt x="244" y="1118"/>
                    </a:cubicBezTo>
                    <a:cubicBezTo>
                      <a:pt x="0" y="878"/>
                      <a:pt x="0" y="488"/>
                      <a:pt x="244" y="244"/>
                    </a:cubicBezTo>
                    <a:cubicBezTo>
                      <a:pt x="487" y="1"/>
                      <a:pt x="878" y="1"/>
                      <a:pt x="1117" y="2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" name="Google Shape;97;p3"/>
          <p:cNvGrpSpPr/>
          <p:nvPr/>
        </p:nvGrpSpPr>
        <p:grpSpPr>
          <a:xfrm>
            <a:off x="-360218" y="-2658544"/>
            <a:ext cx="10613329" cy="8402372"/>
            <a:chOff x="-360218" y="-2658544"/>
            <a:chExt cx="10613329" cy="8402372"/>
          </a:xfrm>
        </p:grpSpPr>
        <p:grpSp>
          <p:nvGrpSpPr>
            <p:cNvPr id="98" name="Google Shape;98;p3"/>
            <p:cNvGrpSpPr/>
            <p:nvPr/>
          </p:nvGrpSpPr>
          <p:grpSpPr>
            <a:xfrm rot="-5400000">
              <a:off x="7977485" y="3651462"/>
              <a:ext cx="2092430" cy="2092302"/>
              <a:chOff x="4084984" y="3075410"/>
              <a:chExt cx="1280714" cy="1280714"/>
            </a:xfrm>
          </p:grpSpPr>
          <p:sp>
            <p:nvSpPr>
              <p:cNvPr id="99" name="Google Shape;99;p3"/>
              <p:cNvSpPr/>
              <p:nvPr/>
            </p:nvSpPr>
            <p:spPr>
              <a:xfrm>
                <a:off x="4084984" y="3075410"/>
                <a:ext cx="1280714" cy="1280714"/>
              </a:xfrm>
              <a:custGeom>
                <a:avLst/>
                <a:gdLst/>
                <a:ahLst/>
                <a:cxnLst/>
                <a:rect l="l" t="t" r="r" b="b"/>
                <a:pathLst>
                  <a:path w="38567" h="38567" fill="none" extrusionOk="0">
                    <a:moveTo>
                      <a:pt x="38567" y="19285"/>
                    </a:moveTo>
                    <a:cubicBezTo>
                      <a:pt x="38567" y="24398"/>
                      <a:pt x="36534" y="29303"/>
                      <a:pt x="32917" y="32920"/>
                    </a:cubicBezTo>
                    <a:cubicBezTo>
                      <a:pt x="29303" y="36533"/>
                      <a:pt x="24399" y="38566"/>
                      <a:pt x="19282" y="38566"/>
                    </a:cubicBezTo>
                    <a:cubicBezTo>
                      <a:pt x="14169" y="38566"/>
                      <a:pt x="9265" y="36533"/>
                      <a:pt x="5647" y="32920"/>
                    </a:cubicBezTo>
                    <a:cubicBezTo>
                      <a:pt x="2034" y="29303"/>
                      <a:pt x="1" y="24398"/>
                      <a:pt x="1" y="19285"/>
                    </a:cubicBezTo>
                    <a:cubicBezTo>
                      <a:pt x="1" y="8634"/>
                      <a:pt x="8635" y="0"/>
                      <a:pt x="19282" y="0"/>
                    </a:cubicBezTo>
                    <a:cubicBezTo>
                      <a:pt x="24399" y="0"/>
                      <a:pt x="29303" y="2033"/>
                      <a:pt x="32917" y="5647"/>
                    </a:cubicBezTo>
                    <a:cubicBezTo>
                      <a:pt x="36534" y="9264"/>
                      <a:pt x="38567" y="14168"/>
                      <a:pt x="38567" y="1928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4728737" y="3212090"/>
                <a:ext cx="33" cy="871697"/>
              </a:xfrm>
              <a:custGeom>
                <a:avLst/>
                <a:gdLst/>
                <a:ahLst/>
                <a:cxnLst/>
                <a:rect l="l" t="t" r="r" b="b"/>
                <a:pathLst>
                  <a:path w="1" h="26250" fill="none" extrusionOk="0">
                    <a:moveTo>
                      <a:pt x="0" y="0"/>
                    </a:moveTo>
                    <a:lnTo>
                      <a:pt x="0" y="2624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4292894" y="3647900"/>
                <a:ext cx="871697" cy="33"/>
              </a:xfrm>
              <a:custGeom>
                <a:avLst/>
                <a:gdLst/>
                <a:ahLst/>
                <a:cxnLst/>
                <a:rect l="l" t="t" r="r" b="b"/>
                <a:pathLst>
                  <a:path w="26250" h="1" fill="none" extrusionOk="0">
                    <a:moveTo>
                      <a:pt x="26250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3" h="18563" fill="none" extrusionOk="0">
                    <a:moveTo>
                      <a:pt x="18562" y="1"/>
                    </a:moveTo>
                    <a:lnTo>
                      <a:pt x="0" y="18563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3" h="18563" fill="none" extrusionOk="0">
                    <a:moveTo>
                      <a:pt x="18562" y="18563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" name="Google Shape;104;p3"/>
            <p:cNvSpPr/>
            <p:nvPr/>
          </p:nvSpPr>
          <p:spPr>
            <a:xfrm>
              <a:off x="6832089" y="-2658544"/>
              <a:ext cx="3193623" cy="3193540"/>
            </a:xfrm>
            <a:custGeom>
              <a:avLst/>
              <a:gdLst/>
              <a:ahLst/>
              <a:cxnLst/>
              <a:rect l="l" t="t" r="r" b="b"/>
              <a:pathLst>
                <a:path w="38568" h="38567" fill="none" extrusionOk="0">
                  <a:moveTo>
                    <a:pt x="38567" y="19281"/>
                  </a:moveTo>
                  <a:cubicBezTo>
                    <a:pt x="38567" y="24394"/>
                    <a:pt x="36534" y="29299"/>
                    <a:pt x="32917" y="32916"/>
                  </a:cubicBezTo>
                  <a:cubicBezTo>
                    <a:pt x="29303" y="36534"/>
                    <a:pt x="24399" y="38566"/>
                    <a:pt x="19282" y="38566"/>
                  </a:cubicBezTo>
                  <a:cubicBezTo>
                    <a:pt x="14169" y="38566"/>
                    <a:pt x="9265" y="36534"/>
                    <a:pt x="5647" y="32916"/>
                  </a:cubicBezTo>
                  <a:cubicBezTo>
                    <a:pt x="2034" y="29299"/>
                    <a:pt x="1" y="24394"/>
                    <a:pt x="1" y="19281"/>
                  </a:cubicBezTo>
                  <a:cubicBezTo>
                    <a:pt x="1" y="8630"/>
                    <a:pt x="8635" y="0"/>
                    <a:pt x="19282" y="0"/>
                  </a:cubicBezTo>
                  <a:cubicBezTo>
                    <a:pt x="24399" y="0"/>
                    <a:pt x="29303" y="2029"/>
                    <a:pt x="32917" y="5647"/>
                  </a:cubicBezTo>
                  <a:cubicBezTo>
                    <a:pt x="36534" y="9264"/>
                    <a:pt x="38567" y="14168"/>
                    <a:pt x="38567" y="192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" name="Google Shape;105;p3"/>
            <p:cNvGrpSpPr/>
            <p:nvPr/>
          </p:nvGrpSpPr>
          <p:grpSpPr>
            <a:xfrm>
              <a:off x="7424213" y="1059720"/>
              <a:ext cx="2828898" cy="1386274"/>
              <a:chOff x="4961614" y="1093928"/>
              <a:chExt cx="2008305" cy="984150"/>
            </a:xfrm>
          </p:grpSpPr>
          <p:sp>
            <p:nvSpPr>
              <p:cNvPr id="106" name="Google Shape;106;p3"/>
              <p:cNvSpPr/>
              <p:nvPr/>
            </p:nvSpPr>
            <p:spPr>
              <a:xfrm>
                <a:off x="6238365" y="1207579"/>
                <a:ext cx="255453" cy="50283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4" fill="none" extrusionOk="0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238365" y="1307518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238365" y="1340865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238365" y="1374212"/>
                <a:ext cx="163931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78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114949" y="1353331"/>
                <a:ext cx="125389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6976" fill="none" extrusionOk="0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6976"/>
                    </a:lnTo>
                    <a:lnTo>
                      <a:pt x="1" y="69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340276" y="1715790"/>
                <a:ext cx="125285" cy="36226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3487" extrusionOk="0">
                    <a:moveTo>
                      <a:pt x="0" y="1"/>
                    </a:moveTo>
                    <a:lnTo>
                      <a:pt x="0" y="3487"/>
                    </a:lnTo>
                    <a:lnTo>
                      <a:pt x="1206" y="3487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5565499" y="1519549"/>
                <a:ext cx="125285" cy="558513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5376" fill="none" extrusionOk="0">
                    <a:moveTo>
                      <a:pt x="0" y="0"/>
                    </a:moveTo>
                    <a:lnTo>
                      <a:pt x="1206" y="0"/>
                    </a:lnTo>
                    <a:lnTo>
                      <a:pt x="1206" y="5376"/>
                    </a:lnTo>
                    <a:lnTo>
                      <a:pt x="0" y="53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5790307" y="1353331"/>
                <a:ext cx="125805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6976" fill="none" extrusionOk="0">
                    <a:moveTo>
                      <a:pt x="0" y="0"/>
                    </a:moveTo>
                    <a:lnTo>
                      <a:pt x="1210" y="0"/>
                    </a:lnTo>
                    <a:lnTo>
                      <a:pt x="1210" y="6976"/>
                    </a:lnTo>
                    <a:lnTo>
                      <a:pt x="0" y="69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6015531" y="1353331"/>
                <a:ext cx="125389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6976" extrusionOk="0">
                    <a:moveTo>
                      <a:pt x="0" y="0"/>
                    </a:moveTo>
                    <a:lnTo>
                      <a:pt x="0" y="6976"/>
                    </a:lnTo>
                    <a:lnTo>
                      <a:pt x="1206" y="6976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6240754" y="1682546"/>
                <a:ext cx="125389" cy="395509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3807" extrusionOk="0">
                    <a:moveTo>
                      <a:pt x="1" y="0"/>
                    </a:moveTo>
                    <a:lnTo>
                      <a:pt x="1" y="3807"/>
                    </a:lnTo>
                    <a:lnTo>
                      <a:pt x="1206" y="3807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465977" y="1829856"/>
                <a:ext cx="125389" cy="248193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2389" fill="none" extrusionOk="0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2389"/>
                    </a:lnTo>
                    <a:lnTo>
                      <a:pt x="1" y="238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691201" y="1353331"/>
                <a:ext cx="125389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6976" fill="none" extrusionOk="0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6976"/>
                    </a:lnTo>
                    <a:lnTo>
                      <a:pt x="1" y="69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5177592" y="1374212"/>
                <a:ext cx="1576351" cy="497945"/>
              </a:xfrm>
              <a:custGeom>
                <a:avLst/>
                <a:gdLst/>
                <a:ahLst/>
                <a:cxnLst/>
                <a:rect l="l" t="t" r="r" b="b"/>
                <a:pathLst>
                  <a:path w="15174" h="4793" fill="none" extrusionOk="0">
                    <a:moveTo>
                      <a:pt x="1" y="0"/>
                    </a:moveTo>
                    <a:lnTo>
                      <a:pt x="2169" y="3528"/>
                    </a:lnTo>
                    <a:lnTo>
                      <a:pt x="4337" y="1666"/>
                    </a:lnTo>
                    <a:lnTo>
                      <a:pt x="6505" y="0"/>
                    </a:lnTo>
                    <a:lnTo>
                      <a:pt x="8669" y="0"/>
                    </a:lnTo>
                    <a:lnTo>
                      <a:pt x="10837" y="3289"/>
                    </a:lnTo>
                    <a:lnTo>
                      <a:pt x="13006" y="4792"/>
                    </a:lnTo>
                    <a:lnTo>
                      <a:pt x="1517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5143933" y="1340449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7" y="0"/>
                      <a:pt x="0" y="143"/>
                      <a:pt x="0" y="325"/>
                    </a:cubicBezTo>
                    <a:cubicBezTo>
                      <a:pt x="0" y="503"/>
                      <a:pt x="147" y="650"/>
                      <a:pt x="325" y="650"/>
                    </a:cubicBezTo>
                    <a:cubicBezTo>
                      <a:pt x="506" y="650"/>
                      <a:pt x="649" y="503"/>
                      <a:pt x="649" y="325"/>
                    </a:cubicBezTo>
                    <a:cubicBezTo>
                      <a:pt x="649" y="143"/>
                      <a:pt x="506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5369156" y="1690545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7" y="0"/>
                      <a:pt x="0" y="143"/>
                      <a:pt x="0" y="325"/>
                    </a:cubicBezTo>
                    <a:cubicBezTo>
                      <a:pt x="0" y="503"/>
                      <a:pt x="147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594380" y="1494616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3" y="0"/>
                      <a:pt x="0" y="143"/>
                      <a:pt x="0" y="325"/>
                    </a:cubicBezTo>
                    <a:cubicBezTo>
                      <a:pt x="0" y="503"/>
                      <a:pt x="143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5819187" y="1340449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50"/>
                      <a:pt x="325" y="650"/>
                    </a:cubicBezTo>
                    <a:cubicBezTo>
                      <a:pt x="507" y="650"/>
                      <a:pt x="650" y="503"/>
                      <a:pt x="650" y="325"/>
                    </a:cubicBezTo>
                    <a:cubicBezTo>
                      <a:pt x="650" y="143"/>
                      <a:pt x="507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44411" y="1340449"/>
                <a:ext cx="67629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50" extrusionOk="0">
                    <a:moveTo>
                      <a:pt x="325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50"/>
                      <a:pt x="325" y="650"/>
                    </a:cubicBezTo>
                    <a:cubicBezTo>
                      <a:pt x="507" y="650"/>
                      <a:pt x="650" y="503"/>
                      <a:pt x="650" y="325"/>
                    </a:cubicBezTo>
                    <a:cubicBezTo>
                      <a:pt x="650" y="143"/>
                      <a:pt x="507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275659" y="1668833"/>
                <a:ext cx="67629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50" extrusionOk="0">
                    <a:moveTo>
                      <a:pt x="325" y="1"/>
                    </a:moveTo>
                    <a:cubicBezTo>
                      <a:pt x="144" y="1"/>
                      <a:pt x="1" y="144"/>
                      <a:pt x="1" y="325"/>
                    </a:cubicBezTo>
                    <a:cubicBezTo>
                      <a:pt x="1" y="503"/>
                      <a:pt x="144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4"/>
                      <a:pt x="503" y="1"/>
                      <a:pt x="3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6494857" y="1813027"/>
                <a:ext cx="67629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50" extrusionOk="0">
                    <a:moveTo>
                      <a:pt x="326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49"/>
                      <a:pt x="326" y="649"/>
                    </a:cubicBezTo>
                    <a:cubicBezTo>
                      <a:pt x="503" y="649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6720185" y="1324763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1"/>
                    </a:moveTo>
                    <a:cubicBezTo>
                      <a:pt x="143" y="1"/>
                      <a:pt x="0" y="148"/>
                      <a:pt x="0" y="325"/>
                    </a:cubicBezTo>
                    <a:cubicBezTo>
                      <a:pt x="0" y="507"/>
                      <a:pt x="143" y="650"/>
                      <a:pt x="325" y="650"/>
                    </a:cubicBezTo>
                    <a:cubicBezTo>
                      <a:pt x="502" y="650"/>
                      <a:pt x="649" y="507"/>
                      <a:pt x="649" y="325"/>
                    </a:cubicBezTo>
                    <a:cubicBezTo>
                      <a:pt x="649" y="148"/>
                      <a:pt x="502" y="1"/>
                      <a:pt x="3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4961614" y="1093928"/>
                <a:ext cx="2008305" cy="984150"/>
              </a:xfrm>
              <a:custGeom>
                <a:avLst/>
                <a:gdLst/>
                <a:ahLst/>
                <a:cxnLst/>
                <a:rect l="l" t="t" r="r" b="b"/>
                <a:pathLst>
                  <a:path w="19332" h="9473" fill="none" extrusionOk="0">
                    <a:moveTo>
                      <a:pt x="789" y="0"/>
                    </a:moveTo>
                    <a:lnTo>
                      <a:pt x="18544" y="0"/>
                    </a:lnTo>
                    <a:cubicBezTo>
                      <a:pt x="18980" y="0"/>
                      <a:pt x="19332" y="348"/>
                      <a:pt x="19332" y="789"/>
                    </a:cubicBezTo>
                    <a:lnTo>
                      <a:pt x="19332" y="8684"/>
                    </a:lnTo>
                    <a:cubicBezTo>
                      <a:pt x="19332" y="9121"/>
                      <a:pt x="18980" y="9473"/>
                      <a:pt x="18544" y="9473"/>
                    </a:cubicBezTo>
                    <a:lnTo>
                      <a:pt x="789" y="9473"/>
                    </a:lnTo>
                    <a:cubicBezTo>
                      <a:pt x="352" y="9473"/>
                      <a:pt x="1" y="9121"/>
                      <a:pt x="1" y="8684"/>
                    </a:cubicBezTo>
                    <a:lnTo>
                      <a:pt x="1" y="789"/>
                    </a:lnTo>
                    <a:cubicBezTo>
                      <a:pt x="1" y="348"/>
                      <a:pt x="352" y="0"/>
                      <a:pt x="78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" name="Google Shape;128;p3"/>
            <p:cNvGrpSpPr/>
            <p:nvPr/>
          </p:nvGrpSpPr>
          <p:grpSpPr>
            <a:xfrm>
              <a:off x="6261600" y="3729720"/>
              <a:ext cx="1341648" cy="1089149"/>
              <a:chOff x="4062425" y="1389708"/>
              <a:chExt cx="1341648" cy="1089149"/>
            </a:xfrm>
          </p:grpSpPr>
          <p:sp>
            <p:nvSpPr>
              <p:cNvPr id="129" name="Google Shape;129;p3"/>
              <p:cNvSpPr/>
              <p:nvPr/>
            </p:nvSpPr>
            <p:spPr>
              <a:xfrm>
                <a:off x="4062425" y="1389708"/>
                <a:ext cx="1341648" cy="1089149"/>
              </a:xfrm>
              <a:custGeom>
                <a:avLst/>
                <a:gdLst/>
                <a:ahLst/>
                <a:cxnLst/>
                <a:rect l="l" t="t" r="r" b="b"/>
                <a:pathLst>
                  <a:path w="12097" h="9821" fill="none" extrusionOk="0">
                    <a:moveTo>
                      <a:pt x="831" y="0"/>
                    </a:moveTo>
                    <a:lnTo>
                      <a:pt x="11262" y="0"/>
                    </a:lnTo>
                    <a:cubicBezTo>
                      <a:pt x="11722" y="0"/>
                      <a:pt x="12097" y="371"/>
                      <a:pt x="12097" y="831"/>
                    </a:cubicBezTo>
                    <a:lnTo>
                      <a:pt x="12097" y="8986"/>
                    </a:lnTo>
                    <a:cubicBezTo>
                      <a:pt x="12097" y="9446"/>
                      <a:pt x="11722" y="9821"/>
                      <a:pt x="11262" y="9821"/>
                    </a:cubicBezTo>
                    <a:lnTo>
                      <a:pt x="831" y="9821"/>
                    </a:lnTo>
                    <a:cubicBezTo>
                      <a:pt x="371" y="9821"/>
                      <a:pt x="0" y="9446"/>
                      <a:pt x="0" y="8986"/>
                    </a:cubicBezTo>
                    <a:lnTo>
                      <a:pt x="0" y="831"/>
                    </a:lnTo>
                    <a:cubicBezTo>
                      <a:pt x="0" y="371"/>
                      <a:pt x="371" y="0"/>
                      <a:pt x="83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4259503" y="1580453"/>
                <a:ext cx="361891" cy="642555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5794" extrusionOk="0">
                    <a:moveTo>
                      <a:pt x="3263" y="0"/>
                    </a:moveTo>
                    <a:cubicBezTo>
                      <a:pt x="1462" y="0"/>
                      <a:pt x="1" y="1457"/>
                      <a:pt x="1" y="3262"/>
                    </a:cubicBezTo>
                    <a:cubicBezTo>
                      <a:pt x="1" y="4282"/>
                      <a:pt x="472" y="5198"/>
                      <a:pt x="1211" y="5793"/>
                    </a:cubicBezTo>
                    <a:lnTo>
                      <a:pt x="3263" y="3262"/>
                    </a:lnTo>
                    <a:lnTo>
                      <a:pt x="32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4621275" y="1580453"/>
                <a:ext cx="361891" cy="714972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6447" extrusionOk="0">
                    <a:moveTo>
                      <a:pt x="1" y="0"/>
                    </a:moveTo>
                    <a:lnTo>
                      <a:pt x="1" y="3262"/>
                    </a:lnTo>
                    <a:lnTo>
                      <a:pt x="700" y="6446"/>
                    </a:lnTo>
                    <a:cubicBezTo>
                      <a:pt x="2165" y="6130"/>
                      <a:pt x="3263" y="4823"/>
                      <a:pt x="3263" y="3262"/>
                    </a:cubicBezTo>
                    <a:cubicBezTo>
                      <a:pt x="3263" y="1457"/>
                      <a:pt x="1806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4393698" y="1942093"/>
                <a:ext cx="304885" cy="361867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3263" extrusionOk="0">
                    <a:moveTo>
                      <a:pt x="2053" y="1"/>
                    </a:moveTo>
                    <a:lnTo>
                      <a:pt x="1" y="2532"/>
                    </a:lnTo>
                    <a:cubicBezTo>
                      <a:pt x="561" y="2988"/>
                      <a:pt x="1276" y="3263"/>
                      <a:pt x="2053" y="3263"/>
                    </a:cubicBezTo>
                    <a:cubicBezTo>
                      <a:pt x="2292" y="3263"/>
                      <a:pt x="2524" y="3236"/>
                      <a:pt x="2748" y="3185"/>
                    </a:cubicBez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4621275" y="1580453"/>
                <a:ext cx="292019" cy="575682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5191" fill="none" extrusionOk="0">
                    <a:moveTo>
                      <a:pt x="1" y="0"/>
                    </a:moveTo>
                    <a:lnTo>
                      <a:pt x="1" y="3262"/>
                    </a:lnTo>
                    <a:lnTo>
                      <a:pt x="2633" y="519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4835655" y="1671279"/>
                <a:ext cx="272278" cy="53676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484" fill="none" extrusionOk="0">
                    <a:moveTo>
                      <a:pt x="0" y="0"/>
                    </a:moveTo>
                    <a:lnTo>
                      <a:pt x="2454" y="0"/>
                    </a:lnTo>
                    <a:lnTo>
                      <a:pt x="2454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4924379" y="2036467"/>
                <a:ext cx="272722" cy="53232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0" fill="none" extrusionOk="0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79"/>
                    </a:lnTo>
                    <a:lnTo>
                      <a:pt x="0" y="47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045598" y="1785282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5045598" y="1820881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5045598" y="1856368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1"/>
                    </a:moveTo>
                    <a:lnTo>
                      <a:pt x="157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5045598" y="2156016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5045598" y="2191614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5045598" y="2227102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1"/>
                    </a:moveTo>
                    <a:lnTo>
                      <a:pt x="157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" name="Google Shape;142;p3"/>
            <p:cNvGrpSpPr/>
            <p:nvPr/>
          </p:nvGrpSpPr>
          <p:grpSpPr>
            <a:xfrm>
              <a:off x="-360218" y="-231251"/>
              <a:ext cx="1075315" cy="1075315"/>
              <a:chOff x="1667143" y="1228630"/>
              <a:chExt cx="871830" cy="871830"/>
            </a:xfrm>
          </p:grpSpPr>
          <p:sp>
            <p:nvSpPr>
              <p:cNvPr id="143" name="Google Shape;143;p3"/>
              <p:cNvSpPr/>
              <p:nvPr/>
            </p:nvSpPr>
            <p:spPr>
              <a:xfrm>
                <a:off x="2103085" y="1228630"/>
                <a:ext cx="33" cy="871830"/>
              </a:xfrm>
              <a:custGeom>
                <a:avLst/>
                <a:gdLst/>
                <a:ahLst/>
                <a:cxnLst/>
                <a:rect l="l" t="t" r="r" b="b"/>
                <a:pathLst>
                  <a:path w="1" h="26254" fill="none" extrusionOk="0">
                    <a:moveTo>
                      <a:pt x="1" y="1"/>
                    </a:moveTo>
                    <a:lnTo>
                      <a:pt x="1" y="26254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1667143" y="1664606"/>
                <a:ext cx="871830" cy="33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1" fill="none" extrusionOk="0">
                    <a:moveTo>
                      <a:pt x="26253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4" h="18563" fill="none" extrusionOk="0">
                    <a:moveTo>
                      <a:pt x="18563" y="0"/>
                    </a:moveTo>
                    <a:lnTo>
                      <a:pt x="1" y="18563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4" h="18563" fill="none" extrusionOk="0">
                    <a:moveTo>
                      <a:pt x="18563" y="18563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" name="Google Shape;868;p23"/>
          <p:cNvGrpSpPr/>
          <p:nvPr/>
        </p:nvGrpSpPr>
        <p:grpSpPr>
          <a:xfrm>
            <a:off x="-1640613" y="-904778"/>
            <a:ext cx="14608445" cy="7965494"/>
            <a:chOff x="-1640613" y="-904778"/>
            <a:chExt cx="14608445" cy="7965494"/>
          </a:xfrm>
        </p:grpSpPr>
        <p:sp>
          <p:nvSpPr>
            <p:cNvPr id="869" name="Google Shape;869;p23"/>
            <p:cNvSpPr/>
            <p:nvPr/>
          </p:nvSpPr>
          <p:spPr>
            <a:xfrm>
              <a:off x="8020647" y="-904778"/>
              <a:ext cx="4947185" cy="4737605"/>
            </a:xfrm>
            <a:custGeom>
              <a:avLst/>
              <a:gdLst/>
              <a:ahLst/>
              <a:cxnLst/>
              <a:rect l="l" t="t" r="r" b="b"/>
              <a:pathLst>
                <a:path w="59745" h="57214" extrusionOk="0">
                  <a:moveTo>
                    <a:pt x="29871" y="1"/>
                  </a:moveTo>
                  <a:cubicBezTo>
                    <a:pt x="26553" y="1"/>
                    <a:pt x="23235" y="1266"/>
                    <a:pt x="20703" y="3798"/>
                  </a:cubicBezTo>
                  <a:lnTo>
                    <a:pt x="5063" y="19438"/>
                  </a:lnTo>
                  <a:cubicBezTo>
                    <a:pt x="0" y="24501"/>
                    <a:pt x="0" y="32710"/>
                    <a:pt x="5063" y="37776"/>
                  </a:cubicBezTo>
                  <a:lnTo>
                    <a:pt x="20703" y="53417"/>
                  </a:lnTo>
                  <a:cubicBezTo>
                    <a:pt x="23235" y="55948"/>
                    <a:pt x="26553" y="57214"/>
                    <a:pt x="29871" y="57214"/>
                  </a:cubicBezTo>
                  <a:cubicBezTo>
                    <a:pt x="33189" y="57214"/>
                    <a:pt x="36508" y="55948"/>
                    <a:pt x="39041" y="53417"/>
                  </a:cubicBezTo>
                  <a:lnTo>
                    <a:pt x="54682" y="37776"/>
                  </a:lnTo>
                  <a:cubicBezTo>
                    <a:pt x="59745" y="32710"/>
                    <a:pt x="59745" y="24501"/>
                    <a:pt x="54682" y="19438"/>
                  </a:cubicBezTo>
                  <a:lnTo>
                    <a:pt x="39041" y="3798"/>
                  </a:lnTo>
                  <a:cubicBezTo>
                    <a:pt x="36508" y="1266"/>
                    <a:pt x="33189" y="1"/>
                    <a:pt x="29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8100000">
              <a:off x="-1623391" y="4891840"/>
              <a:ext cx="3008457" cy="129485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71" name="Google Shape;871;p23"/>
          <p:cNvGrpSpPr/>
          <p:nvPr/>
        </p:nvGrpSpPr>
        <p:grpSpPr>
          <a:xfrm>
            <a:off x="-1377201" y="-2658544"/>
            <a:ext cx="11402913" cy="7642271"/>
            <a:chOff x="-1377201" y="-2658544"/>
            <a:chExt cx="11402913" cy="7642271"/>
          </a:xfrm>
        </p:grpSpPr>
        <p:grpSp>
          <p:nvGrpSpPr>
            <p:cNvPr id="872" name="Google Shape;872;p23"/>
            <p:cNvGrpSpPr/>
            <p:nvPr/>
          </p:nvGrpSpPr>
          <p:grpSpPr>
            <a:xfrm rot="5400000">
              <a:off x="-1377265" y="-204901"/>
              <a:ext cx="2092430" cy="2092302"/>
              <a:chOff x="4084984" y="3075410"/>
              <a:chExt cx="1280714" cy="1280714"/>
            </a:xfrm>
          </p:grpSpPr>
          <p:sp>
            <p:nvSpPr>
              <p:cNvPr id="873" name="Google Shape;873;p23"/>
              <p:cNvSpPr/>
              <p:nvPr/>
            </p:nvSpPr>
            <p:spPr>
              <a:xfrm>
                <a:off x="4084984" y="3075410"/>
                <a:ext cx="1280714" cy="1280714"/>
              </a:xfrm>
              <a:custGeom>
                <a:avLst/>
                <a:gdLst/>
                <a:ahLst/>
                <a:cxnLst/>
                <a:rect l="l" t="t" r="r" b="b"/>
                <a:pathLst>
                  <a:path w="38567" h="38567" fill="none" extrusionOk="0">
                    <a:moveTo>
                      <a:pt x="38567" y="19285"/>
                    </a:moveTo>
                    <a:cubicBezTo>
                      <a:pt x="38567" y="24398"/>
                      <a:pt x="36534" y="29303"/>
                      <a:pt x="32917" y="32920"/>
                    </a:cubicBezTo>
                    <a:cubicBezTo>
                      <a:pt x="29303" y="36533"/>
                      <a:pt x="24399" y="38566"/>
                      <a:pt x="19282" y="38566"/>
                    </a:cubicBezTo>
                    <a:cubicBezTo>
                      <a:pt x="14169" y="38566"/>
                      <a:pt x="9265" y="36533"/>
                      <a:pt x="5647" y="32920"/>
                    </a:cubicBezTo>
                    <a:cubicBezTo>
                      <a:pt x="2034" y="29303"/>
                      <a:pt x="1" y="24398"/>
                      <a:pt x="1" y="19285"/>
                    </a:cubicBezTo>
                    <a:cubicBezTo>
                      <a:pt x="1" y="8634"/>
                      <a:pt x="8635" y="0"/>
                      <a:pt x="19282" y="0"/>
                    </a:cubicBezTo>
                    <a:cubicBezTo>
                      <a:pt x="24399" y="0"/>
                      <a:pt x="29303" y="2033"/>
                      <a:pt x="32917" y="5647"/>
                    </a:cubicBezTo>
                    <a:cubicBezTo>
                      <a:pt x="36534" y="9264"/>
                      <a:pt x="38567" y="14168"/>
                      <a:pt x="38567" y="1928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3"/>
              <p:cNvSpPr/>
              <p:nvPr/>
            </p:nvSpPr>
            <p:spPr>
              <a:xfrm>
                <a:off x="4728737" y="3212090"/>
                <a:ext cx="33" cy="871697"/>
              </a:xfrm>
              <a:custGeom>
                <a:avLst/>
                <a:gdLst/>
                <a:ahLst/>
                <a:cxnLst/>
                <a:rect l="l" t="t" r="r" b="b"/>
                <a:pathLst>
                  <a:path w="1" h="26250" fill="none" extrusionOk="0">
                    <a:moveTo>
                      <a:pt x="0" y="0"/>
                    </a:moveTo>
                    <a:lnTo>
                      <a:pt x="0" y="2624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3"/>
              <p:cNvSpPr/>
              <p:nvPr/>
            </p:nvSpPr>
            <p:spPr>
              <a:xfrm>
                <a:off x="4292894" y="3647900"/>
                <a:ext cx="871697" cy="33"/>
              </a:xfrm>
              <a:custGeom>
                <a:avLst/>
                <a:gdLst/>
                <a:ahLst/>
                <a:cxnLst/>
                <a:rect l="l" t="t" r="r" b="b"/>
                <a:pathLst>
                  <a:path w="26250" h="1" fill="none" extrusionOk="0">
                    <a:moveTo>
                      <a:pt x="26250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3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3" h="18563" fill="none" extrusionOk="0">
                    <a:moveTo>
                      <a:pt x="18562" y="1"/>
                    </a:moveTo>
                    <a:lnTo>
                      <a:pt x="0" y="18563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3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3" h="18563" fill="none" extrusionOk="0">
                    <a:moveTo>
                      <a:pt x="18562" y="18563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8" name="Google Shape;878;p23"/>
            <p:cNvSpPr/>
            <p:nvPr/>
          </p:nvSpPr>
          <p:spPr>
            <a:xfrm>
              <a:off x="6832089" y="-2658544"/>
              <a:ext cx="3193623" cy="3193540"/>
            </a:xfrm>
            <a:custGeom>
              <a:avLst/>
              <a:gdLst/>
              <a:ahLst/>
              <a:cxnLst/>
              <a:rect l="l" t="t" r="r" b="b"/>
              <a:pathLst>
                <a:path w="38568" h="38567" fill="none" extrusionOk="0">
                  <a:moveTo>
                    <a:pt x="38567" y="19281"/>
                  </a:moveTo>
                  <a:cubicBezTo>
                    <a:pt x="38567" y="24394"/>
                    <a:pt x="36534" y="29299"/>
                    <a:pt x="32917" y="32916"/>
                  </a:cubicBezTo>
                  <a:cubicBezTo>
                    <a:pt x="29303" y="36534"/>
                    <a:pt x="24399" y="38566"/>
                    <a:pt x="19282" y="38566"/>
                  </a:cubicBezTo>
                  <a:cubicBezTo>
                    <a:pt x="14169" y="38566"/>
                    <a:pt x="9265" y="36534"/>
                    <a:pt x="5647" y="32916"/>
                  </a:cubicBezTo>
                  <a:cubicBezTo>
                    <a:pt x="2034" y="29299"/>
                    <a:pt x="1" y="24394"/>
                    <a:pt x="1" y="19281"/>
                  </a:cubicBezTo>
                  <a:cubicBezTo>
                    <a:pt x="1" y="8630"/>
                    <a:pt x="8635" y="0"/>
                    <a:pt x="19282" y="0"/>
                  </a:cubicBezTo>
                  <a:cubicBezTo>
                    <a:pt x="24399" y="0"/>
                    <a:pt x="29303" y="2029"/>
                    <a:pt x="32917" y="5647"/>
                  </a:cubicBezTo>
                  <a:cubicBezTo>
                    <a:pt x="36534" y="9264"/>
                    <a:pt x="38567" y="14168"/>
                    <a:pt x="38567" y="192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9" name="Google Shape;879;p23"/>
            <p:cNvGrpSpPr/>
            <p:nvPr/>
          </p:nvGrpSpPr>
          <p:grpSpPr>
            <a:xfrm rot="-9340271">
              <a:off x="178572" y="4072858"/>
              <a:ext cx="487871" cy="487506"/>
              <a:chOff x="1577683" y="3078597"/>
              <a:chExt cx="146079" cy="145979"/>
            </a:xfrm>
          </p:grpSpPr>
          <p:sp>
            <p:nvSpPr>
              <p:cNvPr id="880" name="Google Shape;880;p23"/>
              <p:cNvSpPr/>
              <p:nvPr/>
            </p:nvSpPr>
            <p:spPr>
              <a:xfrm>
                <a:off x="1577683" y="3078597"/>
                <a:ext cx="51106" cy="51106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539" extrusionOk="0">
                    <a:moveTo>
                      <a:pt x="770" y="1"/>
                    </a:moveTo>
                    <a:lnTo>
                      <a:pt x="1" y="770"/>
                    </a:lnTo>
                    <a:lnTo>
                      <a:pt x="770" y="1539"/>
                    </a:lnTo>
                    <a:lnTo>
                      <a:pt x="1539" y="770"/>
                    </a:lnTo>
                    <a:lnTo>
                      <a:pt x="7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3"/>
              <p:cNvSpPr/>
              <p:nvPr/>
            </p:nvSpPr>
            <p:spPr>
              <a:xfrm>
                <a:off x="1678566" y="3179348"/>
                <a:ext cx="45195" cy="45229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62" fill="none" extrusionOk="0">
                    <a:moveTo>
                      <a:pt x="1117" y="244"/>
                    </a:moveTo>
                    <a:cubicBezTo>
                      <a:pt x="1361" y="488"/>
                      <a:pt x="1361" y="878"/>
                      <a:pt x="1117" y="1118"/>
                    </a:cubicBezTo>
                    <a:cubicBezTo>
                      <a:pt x="878" y="1361"/>
                      <a:pt x="487" y="1361"/>
                      <a:pt x="244" y="1118"/>
                    </a:cubicBezTo>
                    <a:cubicBezTo>
                      <a:pt x="0" y="878"/>
                      <a:pt x="0" y="488"/>
                      <a:pt x="244" y="244"/>
                    </a:cubicBezTo>
                    <a:cubicBezTo>
                      <a:pt x="487" y="1"/>
                      <a:pt x="878" y="1"/>
                      <a:pt x="1117" y="2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2" name="Google Shape;882;p23"/>
            <p:cNvGrpSpPr/>
            <p:nvPr/>
          </p:nvGrpSpPr>
          <p:grpSpPr>
            <a:xfrm>
              <a:off x="934845" y="4099082"/>
              <a:ext cx="884646" cy="884646"/>
              <a:chOff x="1667143" y="1228630"/>
              <a:chExt cx="871830" cy="871830"/>
            </a:xfrm>
          </p:grpSpPr>
          <p:sp>
            <p:nvSpPr>
              <p:cNvPr id="883" name="Google Shape;883;p23"/>
              <p:cNvSpPr/>
              <p:nvPr/>
            </p:nvSpPr>
            <p:spPr>
              <a:xfrm>
                <a:off x="2103085" y="1228630"/>
                <a:ext cx="33" cy="871830"/>
              </a:xfrm>
              <a:custGeom>
                <a:avLst/>
                <a:gdLst/>
                <a:ahLst/>
                <a:cxnLst/>
                <a:rect l="l" t="t" r="r" b="b"/>
                <a:pathLst>
                  <a:path w="1" h="26254" fill="none" extrusionOk="0">
                    <a:moveTo>
                      <a:pt x="1" y="1"/>
                    </a:moveTo>
                    <a:lnTo>
                      <a:pt x="1" y="26254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3"/>
              <p:cNvSpPr/>
              <p:nvPr/>
            </p:nvSpPr>
            <p:spPr>
              <a:xfrm>
                <a:off x="1667143" y="1664606"/>
                <a:ext cx="871830" cy="33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1" fill="none" extrusionOk="0">
                    <a:moveTo>
                      <a:pt x="26253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3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4" h="18563" fill="none" extrusionOk="0">
                    <a:moveTo>
                      <a:pt x="18563" y="0"/>
                    </a:moveTo>
                    <a:lnTo>
                      <a:pt x="1" y="18563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3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4" h="18563" fill="none" extrusionOk="0">
                    <a:moveTo>
                      <a:pt x="18563" y="18563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7" name="Google Shape;887;p23"/>
            <p:cNvGrpSpPr/>
            <p:nvPr/>
          </p:nvGrpSpPr>
          <p:grpSpPr>
            <a:xfrm>
              <a:off x="8081711" y="3434740"/>
              <a:ext cx="1920955" cy="1264948"/>
              <a:chOff x="7052618" y="1945066"/>
              <a:chExt cx="1214104" cy="799537"/>
            </a:xfrm>
          </p:grpSpPr>
          <p:sp>
            <p:nvSpPr>
              <p:cNvPr id="888" name="Google Shape;888;p23"/>
              <p:cNvSpPr/>
              <p:nvPr/>
            </p:nvSpPr>
            <p:spPr>
              <a:xfrm>
                <a:off x="7052618" y="1945066"/>
                <a:ext cx="1214104" cy="799537"/>
              </a:xfrm>
              <a:custGeom>
                <a:avLst/>
                <a:gdLst/>
                <a:ahLst/>
                <a:cxnLst/>
                <a:rect l="l" t="t" r="r" b="b"/>
                <a:pathLst>
                  <a:path w="11687" h="7696" fill="none" extrusionOk="0">
                    <a:moveTo>
                      <a:pt x="715" y="1"/>
                    </a:moveTo>
                    <a:lnTo>
                      <a:pt x="10972" y="1"/>
                    </a:lnTo>
                    <a:cubicBezTo>
                      <a:pt x="11366" y="1"/>
                      <a:pt x="11687" y="321"/>
                      <a:pt x="11687" y="716"/>
                    </a:cubicBezTo>
                    <a:lnTo>
                      <a:pt x="11687" y="6980"/>
                    </a:lnTo>
                    <a:cubicBezTo>
                      <a:pt x="11687" y="7375"/>
                      <a:pt x="11366" y="7695"/>
                      <a:pt x="10972" y="7695"/>
                    </a:cubicBezTo>
                    <a:lnTo>
                      <a:pt x="715" y="7695"/>
                    </a:lnTo>
                    <a:cubicBezTo>
                      <a:pt x="321" y="7695"/>
                      <a:pt x="0" y="7375"/>
                      <a:pt x="0" y="6980"/>
                    </a:cubicBezTo>
                    <a:lnTo>
                      <a:pt x="0" y="716"/>
                    </a:lnTo>
                    <a:cubicBezTo>
                      <a:pt x="0" y="321"/>
                      <a:pt x="321" y="1"/>
                      <a:pt x="7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3"/>
              <p:cNvSpPr/>
              <p:nvPr/>
            </p:nvSpPr>
            <p:spPr>
              <a:xfrm>
                <a:off x="7179046" y="2067132"/>
                <a:ext cx="931537" cy="570252"/>
              </a:xfrm>
              <a:custGeom>
                <a:avLst/>
                <a:gdLst/>
                <a:ahLst/>
                <a:cxnLst/>
                <a:rect l="l" t="t" r="r" b="b"/>
                <a:pathLst>
                  <a:path w="8967" h="5489" fill="none" extrusionOk="0">
                    <a:moveTo>
                      <a:pt x="0" y="1"/>
                    </a:moveTo>
                    <a:lnTo>
                      <a:pt x="0" y="5488"/>
                    </a:lnTo>
                    <a:lnTo>
                      <a:pt x="8967" y="5488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3"/>
              <p:cNvSpPr/>
              <p:nvPr/>
            </p:nvSpPr>
            <p:spPr>
              <a:xfrm>
                <a:off x="7179046" y="2164681"/>
                <a:ext cx="931537" cy="472699"/>
              </a:xfrm>
              <a:custGeom>
                <a:avLst/>
                <a:gdLst/>
                <a:ahLst/>
                <a:cxnLst/>
                <a:rect l="l" t="t" r="r" b="b"/>
                <a:pathLst>
                  <a:path w="8967" h="4550" fill="none" extrusionOk="0">
                    <a:moveTo>
                      <a:pt x="0" y="4549"/>
                    </a:moveTo>
                    <a:lnTo>
                      <a:pt x="2087" y="2876"/>
                    </a:lnTo>
                    <a:lnTo>
                      <a:pt x="2891" y="3556"/>
                    </a:lnTo>
                    <a:lnTo>
                      <a:pt x="5759" y="530"/>
                    </a:lnTo>
                    <a:lnTo>
                      <a:pt x="6853" y="2026"/>
                    </a:lnTo>
                    <a:lnTo>
                      <a:pt x="8967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3"/>
              <p:cNvSpPr/>
              <p:nvPr/>
            </p:nvSpPr>
            <p:spPr>
              <a:xfrm>
                <a:off x="7291035" y="2499921"/>
                <a:ext cx="51111" cy="51114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2" extrusionOk="0">
                    <a:moveTo>
                      <a:pt x="244" y="1"/>
                    </a:moveTo>
                    <a:cubicBezTo>
                      <a:pt x="109" y="1"/>
                      <a:pt x="1" y="113"/>
                      <a:pt x="1" y="248"/>
                    </a:cubicBezTo>
                    <a:cubicBezTo>
                      <a:pt x="1" y="383"/>
                      <a:pt x="109" y="492"/>
                      <a:pt x="244" y="492"/>
                    </a:cubicBezTo>
                    <a:cubicBezTo>
                      <a:pt x="383" y="492"/>
                      <a:pt x="492" y="383"/>
                      <a:pt x="492" y="248"/>
                    </a:cubicBezTo>
                    <a:cubicBezTo>
                      <a:pt x="492" y="113"/>
                      <a:pt x="383" y="1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3"/>
              <p:cNvSpPr/>
              <p:nvPr/>
            </p:nvSpPr>
            <p:spPr>
              <a:xfrm>
                <a:off x="7802566" y="2266697"/>
                <a:ext cx="51527" cy="51114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2" extrusionOk="0">
                    <a:moveTo>
                      <a:pt x="248" y="0"/>
                    </a:moveTo>
                    <a:cubicBezTo>
                      <a:pt x="112" y="0"/>
                      <a:pt x="0" y="108"/>
                      <a:pt x="0" y="244"/>
                    </a:cubicBezTo>
                    <a:cubicBezTo>
                      <a:pt x="0" y="383"/>
                      <a:pt x="112" y="491"/>
                      <a:pt x="248" y="491"/>
                    </a:cubicBezTo>
                    <a:cubicBezTo>
                      <a:pt x="383" y="491"/>
                      <a:pt x="495" y="383"/>
                      <a:pt x="495" y="244"/>
                    </a:cubicBezTo>
                    <a:cubicBezTo>
                      <a:pt x="495" y="108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3"/>
              <p:cNvSpPr/>
              <p:nvPr/>
            </p:nvSpPr>
            <p:spPr>
              <a:xfrm>
                <a:off x="8026543" y="2194808"/>
                <a:ext cx="51111" cy="51529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6" extrusionOk="0">
                    <a:moveTo>
                      <a:pt x="248" y="0"/>
                    </a:moveTo>
                    <a:cubicBezTo>
                      <a:pt x="109" y="0"/>
                      <a:pt x="1" y="113"/>
                      <a:pt x="1" y="248"/>
                    </a:cubicBezTo>
                    <a:cubicBezTo>
                      <a:pt x="1" y="383"/>
                      <a:pt x="109" y="495"/>
                      <a:pt x="248" y="495"/>
                    </a:cubicBezTo>
                    <a:cubicBezTo>
                      <a:pt x="384" y="495"/>
                      <a:pt x="492" y="383"/>
                      <a:pt x="492" y="248"/>
                    </a:cubicBezTo>
                    <a:cubicBezTo>
                      <a:pt x="492" y="113"/>
                      <a:pt x="384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3"/>
              <p:cNvSpPr/>
              <p:nvPr/>
            </p:nvSpPr>
            <p:spPr>
              <a:xfrm>
                <a:off x="7544411" y="2412449"/>
                <a:ext cx="51111" cy="5101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1" fill="none" extrusionOk="0">
                    <a:moveTo>
                      <a:pt x="491" y="244"/>
                    </a:moveTo>
                    <a:cubicBezTo>
                      <a:pt x="491" y="383"/>
                      <a:pt x="383" y="491"/>
                      <a:pt x="244" y="491"/>
                    </a:cubicBezTo>
                    <a:cubicBezTo>
                      <a:pt x="109" y="491"/>
                      <a:pt x="0" y="383"/>
                      <a:pt x="0" y="244"/>
                    </a:cubicBezTo>
                    <a:cubicBezTo>
                      <a:pt x="0" y="108"/>
                      <a:pt x="109" y="0"/>
                      <a:pt x="244" y="0"/>
                    </a:cubicBezTo>
                    <a:cubicBezTo>
                      <a:pt x="383" y="0"/>
                      <a:pt x="491" y="108"/>
                      <a:pt x="491" y="2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3"/>
              <p:cNvSpPr/>
              <p:nvPr/>
            </p:nvSpPr>
            <p:spPr>
              <a:xfrm>
                <a:off x="7266518" y="2100064"/>
                <a:ext cx="255453" cy="50283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4" fill="none" extrusionOk="0">
                    <a:moveTo>
                      <a:pt x="1" y="0"/>
                    </a:moveTo>
                    <a:lnTo>
                      <a:pt x="2459" y="0"/>
                    </a:lnTo>
                    <a:lnTo>
                      <a:pt x="2459" y="484"/>
                    </a:lnTo>
                    <a:lnTo>
                      <a:pt x="1" y="48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3"/>
              <p:cNvSpPr/>
              <p:nvPr/>
            </p:nvSpPr>
            <p:spPr>
              <a:xfrm>
                <a:off x="7266518" y="2200002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1" y="1"/>
                    </a:moveTo>
                    <a:lnTo>
                      <a:pt x="1578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3"/>
              <p:cNvSpPr/>
              <p:nvPr/>
            </p:nvSpPr>
            <p:spPr>
              <a:xfrm>
                <a:off x="7266518" y="2233350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1" y="1"/>
                    </a:moveTo>
                    <a:lnTo>
                      <a:pt x="1578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3"/>
              <p:cNvSpPr/>
              <p:nvPr/>
            </p:nvSpPr>
            <p:spPr>
              <a:xfrm>
                <a:off x="7266518" y="2266697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1" y="0"/>
                    </a:moveTo>
                    <a:lnTo>
                      <a:pt x="1578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4"/>
          <p:cNvSpPr/>
          <p:nvPr/>
        </p:nvSpPr>
        <p:spPr>
          <a:xfrm rot="1799915">
            <a:off x="8108632" y="4593785"/>
            <a:ext cx="3008529" cy="12948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01" name="Google Shape;901;p24"/>
          <p:cNvGrpSpPr/>
          <p:nvPr/>
        </p:nvGrpSpPr>
        <p:grpSpPr>
          <a:xfrm rot="3600025">
            <a:off x="8476246" y="3834570"/>
            <a:ext cx="487879" cy="487514"/>
            <a:chOff x="1577683" y="3078597"/>
            <a:chExt cx="146079" cy="145979"/>
          </a:xfrm>
        </p:grpSpPr>
        <p:sp>
          <p:nvSpPr>
            <p:cNvPr id="902" name="Google Shape;902;p24"/>
            <p:cNvSpPr/>
            <p:nvPr/>
          </p:nvSpPr>
          <p:spPr>
            <a:xfrm>
              <a:off x="1577683" y="3078597"/>
              <a:ext cx="51106" cy="51106"/>
            </a:xfrm>
            <a:custGeom>
              <a:avLst/>
              <a:gdLst/>
              <a:ahLst/>
              <a:cxnLst/>
              <a:rect l="l" t="t" r="r" b="b"/>
              <a:pathLst>
                <a:path w="1539" h="1539" extrusionOk="0">
                  <a:moveTo>
                    <a:pt x="770" y="1"/>
                  </a:moveTo>
                  <a:lnTo>
                    <a:pt x="1" y="770"/>
                  </a:lnTo>
                  <a:lnTo>
                    <a:pt x="770" y="1539"/>
                  </a:lnTo>
                  <a:lnTo>
                    <a:pt x="1539" y="770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1678566" y="3179348"/>
              <a:ext cx="45195" cy="45229"/>
            </a:xfrm>
            <a:custGeom>
              <a:avLst/>
              <a:gdLst/>
              <a:ahLst/>
              <a:cxnLst/>
              <a:rect l="l" t="t" r="r" b="b"/>
              <a:pathLst>
                <a:path w="1361" h="1362" fill="none" extrusionOk="0">
                  <a:moveTo>
                    <a:pt x="1117" y="244"/>
                  </a:moveTo>
                  <a:cubicBezTo>
                    <a:pt x="1361" y="488"/>
                    <a:pt x="1361" y="878"/>
                    <a:pt x="1117" y="1118"/>
                  </a:cubicBezTo>
                  <a:cubicBezTo>
                    <a:pt x="878" y="1361"/>
                    <a:pt x="487" y="1361"/>
                    <a:pt x="244" y="1118"/>
                  </a:cubicBezTo>
                  <a:cubicBezTo>
                    <a:pt x="0" y="878"/>
                    <a:pt x="0" y="488"/>
                    <a:pt x="244" y="244"/>
                  </a:cubicBezTo>
                  <a:cubicBezTo>
                    <a:pt x="487" y="1"/>
                    <a:pt x="878" y="1"/>
                    <a:pt x="1117" y="24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" name="Google Shape;904;p24"/>
          <p:cNvGrpSpPr/>
          <p:nvPr/>
        </p:nvGrpSpPr>
        <p:grpSpPr>
          <a:xfrm>
            <a:off x="-728350" y="199747"/>
            <a:ext cx="8714800" cy="5637585"/>
            <a:chOff x="-728350" y="199747"/>
            <a:chExt cx="8714800" cy="5637585"/>
          </a:xfrm>
        </p:grpSpPr>
        <p:grpSp>
          <p:nvGrpSpPr>
            <p:cNvPr id="905" name="Google Shape;905;p24"/>
            <p:cNvGrpSpPr/>
            <p:nvPr/>
          </p:nvGrpSpPr>
          <p:grpSpPr>
            <a:xfrm>
              <a:off x="-534433" y="3836795"/>
              <a:ext cx="1249531" cy="1118661"/>
              <a:chOff x="5937617" y="2441745"/>
              <a:chExt cx="1249531" cy="1118661"/>
            </a:xfrm>
          </p:grpSpPr>
          <p:sp>
            <p:nvSpPr>
              <p:cNvPr id="906" name="Google Shape;906;p24"/>
              <p:cNvSpPr/>
              <p:nvPr/>
            </p:nvSpPr>
            <p:spPr>
              <a:xfrm>
                <a:off x="6498493" y="2579809"/>
                <a:ext cx="381570" cy="345850"/>
              </a:xfrm>
              <a:custGeom>
                <a:avLst/>
                <a:gdLst/>
                <a:ahLst/>
                <a:cxnLst/>
                <a:rect l="l" t="t" r="r" b="b"/>
                <a:pathLst>
                  <a:path w="3673" h="3329" extrusionOk="0">
                    <a:moveTo>
                      <a:pt x="2343" y="1"/>
                    </a:moveTo>
                    <a:lnTo>
                      <a:pt x="1" y="2347"/>
                    </a:lnTo>
                    <a:cubicBezTo>
                      <a:pt x="221" y="2567"/>
                      <a:pt x="356" y="2872"/>
                      <a:pt x="356" y="3208"/>
                    </a:cubicBezTo>
                    <a:cubicBezTo>
                      <a:pt x="356" y="3220"/>
                      <a:pt x="356" y="3228"/>
                      <a:pt x="356" y="3239"/>
                    </a:cubicBezTo>
                    <a:lnTo>
                      <a:pt x="3672" y="3328"/>
                    </a:lnTo>
                    <a:cubicBezTo>
                      <a:pt x="3672" y="3290"/>
                      <a:pt x="3672" y="3247"/>
                      <a:pt x="3672" y="3208"/>
                    </a:cubicBezTo>
                    <a:cubicBezTo>
                      <a:pt x="3672" y="1956"/>
                      <a:pt x="3166" y="820"/>
                      <a:pt x="2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4"/>
              <p:cNvSpPr/>
              <p:nvPr/>
            </p:nvSpPr>
            <p:spPr>
              <a:xfrm>
                <a:off x="5937617" y="2441745"/>
                <a:ext cx="471430" cy="471453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4538" extrusionOk="0">
                    <a:moveTo>
                      <a:pt x="4538" y="0"/>
                    </a:moveTo>
                    <a:cubicBezTo>
                      <a:pt x="2034" y="0"/>
                      <a:pt x="1" y="2033"/>
                      <a:pt x="1" y="4537"/>
                    </a:cubicBezTo>
                    <a:lnTo>
                      <a:pt x="3317" y="4537"/>
                    </a:lnTo>
                    <a:cubicBezTo>
                      <a:pt x="3317" y="3865"/>
                      <a:pt x="3865" y="3316"/>
                      <a:pt x="4538" y="3316"/>
                    </a:cubicBezTo>
                    <a:lnTo>
                      <a:pt x="45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4"/>
              <p:cNvSpPr/>
              <p:nvPr/>
            </p:nvSpPr>
            <p:spPr>
              <a:xfrm>
                <a:off x="5937617" y="2913076"/>
                <a:ext cx="942445" cy="471037"/>
              </a:xfrm>
              <a:custGeom>
                <a:avLst/>
                <a:gdLst/>
                <a:ahLst/>
                <a:cxnLst/>
                <a:rect l="l" t="t" r="r" b="b"/>
                <a:pathLst>
                  <a:path w="9072" h="4534" extrusionOk="0">
                    <a:moveTo>
                      <a:pt x="1" y="0"/>
                    </a:moveTo>
                    <a:cubicBezTo>
                      <a:pt x="1" y="2505"/>
                      <a:pt x="2034" y="4534"/>
                      <a:pt x="4538" y="4534"/>
                    </a:cubicBezTo>
                    <a:cubicBezTo>
                      <a:pt x="7042" y="4534"/>
                      <a:pt x="9006" y="2571"/>
                      <a:pt x="9071" y="120"/>
                    </a:cubicBezTo>
                    <a:lnTo>
                      <a:pt x="5755" y="31"/>
                    </a:lnTo>
                    <a:cubicBezTo>
                      <a:pt x="5740" y="692"/>
                      <a:pt x="5199" y="1218"/>
                      <a:pt x="4538" y="1218"/>
                    </a:cubicBezTo>
                    <a:cubicBezTo>
                      <a:pt x="3873" y="1218"/>
                      <a:pt x="3317" y="673"/>
                      <a:pt x="33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4"/>
              <p:cNvSpPr/>
              <p:nvPr/>
            </p:nvSpPr>
            <p:spPr>
              <a:xfrm>
                <a:off x="6408944" y="2441745"/>
                <a:ext cx="333367" cy="38190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3676" fill="none" extrusionOk="0">
                    <a:moveTo>
                      <a:pt x="863" y="3676"/>
                    </a:moveTo>
                    <a:lnTo>
                      <a:pt x="3209" y="1330"/>
                    </a:lnTo>
                    <a:cubicBezTo>
                      <a:pt x="2385" y="510"/>
                      <a:pt x="1253" y="0"/>
                      <a:pt x="1" y="0"/>
                    </a:cubicBezTo>
                    <a:lnTo>
                      <a:pt x="1" y="3316"/>
                    </a:lnTo>
                    <a:cubicBezTo>
                      <a:pt x="337" y="3316"/>
                      <a:pt x="642" y="3455"/>
                      <a:pt x="863" y="36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4"/>
              <p:cNvSpPr/>
              <p:nvPr/>
            </p:nvSpPr>
            <p:spPr>
              <a:xfrm>
                <a:off x="6498493" y="2579809"/>
                <a:ext cx="381570" cy="345850"/>
              </a:xfrm>
              <a:custGeom>
                <a:avLst/>
                <a:gdLst/>
                <a:ahLst/>
                <a:cxnLst/>
                <a:rect l="l" t="t" r="r" b="b"/>
                <a:pathLst>
                  <a:path w="3673" h="3329" fill="none" extrusionOk="0">
                    <a:moveTo>
                      <a:pt x="356" y="3208"/>
                    </a:moveTo>
                    <a:cubicBezTo>
                      <a:pt x="356" y="3220"/>
                      <a:pt x="356" y="3228"/>
                      <a:pt x="356" y="3239"/>
                    </a:cubicBezTo>
                    <a:lnTo>
                      <a:pt x="3672" y="3328"/>
                    </a:lnTo>
                    <a:cubicBezTo>
                      <a:pt x="3672" y="3290"/>
                      <a:pt x="3672" y="3247"/>
                      <a:pt x="3672" y="3208"/>
                    </a:cubicBezTo>
                    <a:cubicBezTo>
                      <a:pt x="3672" y="1956"/>
                      <a:pt x="3166" y="820"/>
                      <a:pt x="2343" y="1"/>
                    </a:cubicBezTo>
                    <a:lnTo>
                      <a:pt x="1" y="2347"/>
                    </a:lnTo>
                    <a:cubicBezTo>
                      <a:pt x="221" y="2567"/>
                      <a:pt x="356" y="2872"/>
                      <a:pt x="356" y="320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4"/>
              <p:cNvSpPr/>
              <p:nvPr/>
            </p:nvSpPr>
            <p:spPr>
              <a:xfrm>
                <a:off x="5937617" y="2441745"/>
                <a:ext cx="942445" cy="942386"/>
              </a:xfrm>
              <a:custGeom>
                <a:avLst/>
                <a:gdLst/>
                <a:ahLst/>
                <a:cxnLst/>
                <a:rect l="l" t="t" r="r" b="b"/>
                <a:pathLst>
                  <a:path w="9072" h="9071" fill="none" extrusionOk="0">
                    <a:moveTo>
                      <a:pt x="5755" y="4568"/>
                    </a:moveTo>
                    <a:cubicBezTo>
                      <a:pt x="5740" y="5229"/>
                      <a:pt x="5199" y="5755"/>
                      <a:pt x="4538" y="5755"/>
                    </a:cubicBezTo>
                    <a:cubicBezTo>
                      <a:pt x="3873" y="5755"/>
                      <a:pt x="3317" y="5210"/>
                      <a:pt x="3317" y="4537"/>
                    </a:cubicBezTo>
                    <a:cubicBezTo>
                      <a:pt x="3317" y="3865"/>
                      <a:pt x="3865" y="3316"/>
                      <a:pt x="4538" y="3316"/>
                    </a:cubicBezTo>
                    <a:lnTo>
                      <a:pt x="4538" y="0"/>
                    </a:lnTo>
                    <a:cubicBezTo>
                      <a:pt x="2034" y="0"/>
                      <a:pt x="1" y="2033"/>
                      <a:pt x="1" y="4537"/>
                    </a:cubicBezTo>
                    <a:cubicBezTo>
                      <a:pt x="1" y="7042"/>
                      <a:pt x="2034" y="9071"/>
                      <a:pt x="4538" y="9071"/>
                    </a:cubicBezTo>
                    <a:cubicBezTo>
                      <a:pt x="7042" y="9071"/>
                      <a:pt x="9006" y="7108"/>
                      <a:pt x="9071" y="4657"/>
                    </a:cubicBezTo>
                    <a:lnTo>
                      <a:pt x="5755" y="45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4"/>
              <p:cNvSpPr/>
              <p:nvPr/>
            </p:nvSpPr>
            <p:spPr>
              <a:xfrm>
                <a:off x="6527062" y="2739274"/>
                <a:ext cx="323706" cy="128096"/>
              </a:xfrm>
              <a:custGeom>
                <a:avLst/>
                <a:gdLst/>
                <a:ahLst/>
                <a:cxnLst/>
                <a:rect l="l" t="t" r="r" b="b"/>
                <a:pathLst>
                  <a:path w="3116" h="1233" fill="none" extrusionOk="0">
                    <a:moveTo>
                      <a:pt x="0" y="1233"/>
                    </a:moveTo>
                    <a:lnTo>
                      <a:pt x="3115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4"/>
              <p:cNvSpPr/>
              <p:nvPr/>
            </p:nvSpPr>
            <p:spPr>
              <a:xfrm>
                <a:off x="6561967" y="3135080"/>
                <a:ext cx="625180" cy="425326"/>
              </a:xfrm>
              <a:custGeom>
                <a:avLst/>
                <a:gdLst/>
                <a:ahLst/>
                <a:cxnLst/>
                <a:rect l="l" t="t" r="r" b="b"/>
                <a:pathLst>
                  <a:path w="6018" h="4094" extrusionOk="0">
                    <a:moveTo>
                      <a:pt x="634" y="1"/>
                    </a:moveTo>
                    <a:cubicBezTo>
                      <a:pt x="283" y="1"/>
                      <a:pt x="0" y="283"/>
                      <a:pt x="0" y="634"/>
                    </a:cubicBezTo>
                    <a:lnTo>
                      <a:pt x="0" y="3460"/>
                    </a:lnTo>
                    <a:cubicBezTo>
                      <a:pt x="0" y="3811"/>
                      <a:pt x="283" y="4093"/>
                      <a:pt x="634" y="4093"/>
                    </a:cubicBezTo>
                    <a:lnTo>
                      <a:pt x="5384" y="4093"/>
                    </a:lnTo>
                    <a:cubicBezTo>
                      <a:pt x="5736" y="4093"/>
                      <a:pt x="6018" y="3811"/>
                      <a:pt x="6018" y="3460"/>
                    </a:cubicBezTo>
                    <a:lnTo>
                      <a:pt x="6018" y="634"/>
                    </a:lnTo>
                    <a:cubicBezTo>
                      <a:pt x="6018" y="283"/>
                      <a:pt x="5736" y="1"/>
                      <a:pt x="53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4"/>
              <p:cNvSpPr/>
              <p:nvPr/>
            </p:nvSpPr>
            <p:spPr>
              <a:xfrm>
                <a:off x="6689227" y="3254757"/>
                <a:ext cx="255453" cy="50283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4" fill="none" extrusionOk="0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4"/>
              <p:cNvSpPr/>
              <p:nvPr/>
            </p:nvSpPr>
            <p:spPr>
              <a:xfrm>
                <a:off x="6689227" y="3354695"/>
                <a:ext cx="163515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0" y="1"/>
                    </a:moveTo>
                    <a:lnTo>
                      <a:pt x="1573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4"/>
              <p:cNvSpPr/>
              <p:nvPr/>
            </p:nvSpPr>
            <p:spPr>
              <a:xfrm>
                <a:off x="6689227" y="3388043"/>
                <a:ext cx="163515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0" y="0"/>
                    </a:moveTo>
                    <a:lnTo>
                      <a:pt x="1573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4"/>
              <p:cNvSpPr/>
              <p:nvPr/>
            </p:nvSpPr>
            <p:spPr>
              <a:xfrm>
                <a:off x="6689227" y="3421390"/>
                <a:ext cx="163515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0" y="0"/>
                    </a:moveTo>
                    <a:lnTo>
                      <a:pt x="1573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4"/>
              <p:cNvSpPr/>
              <p:nvPr/>
            </p:nvSpPr>
            <p:spPr>
              <a:xfrm>
                <a:off x="7081498" y="3254757"/>
                <a:ext cx="104" cy="202482"/>
              </a:xfrm>
              <a:custGeom>
                <a:avLst/>
                <a:gdLst/>
                <a:ahLst/>
                <a:cxnLst/>
                <a:rect l="l" t="t" r="r" b="b"/>
                <a:pathLst>
                  <a:path w="1" h="1949" fill="none" extrusionOk="0">
                    <a:moveTo>
                      <a:pt x="0" y="0"/>
                    </a:moveTo>
                    <a:lnTo>
                      <a:pt x="0" y="1948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9" name="Google Shape;919;p24"/>
            <p:cNvGrpSpPr/>
            <p:nvPr/>
          </p:nvGrpSpPr>
          <p:grpSpPr>
            <a:xfrm>
              <a:off x="-728350" y="199747"/>
              <a:ext cx="1443691" cy="950730"/>
              <a:chOff x="7052618" y="1945066"/>
              <a:chExt cx="1214104" cy="799537"/>
            </a:xfrm>
          </p:grpSpPr>
          <p:sp>
            <p:nvSpPr>
              <p:cNvPr id="920" name="Google Shape;920;p24"/>
              <p:cNvSpPr/>
              <p:nvPr/>
            </p:nvSpPr>
            <p:spPr>
              <a:xfrm>
                <a:off x="7052618" y="1945066"/>
                <a:ext cx="1214104" cy="799537"/>
              </a:xfrm>
              <a:custGeom>
                <a:avLst/>
                <a:gdLst/>
                <a:ahLst/>
                <a:cxnLst/>
                <a:rect l="l" t="t" r="r" b="b"/>
                <a:pathLst>
                  <a:path w="11687" h="7696" fill="none" extrusionOk="0">
                    <a:moveTo>
                      <a:pt x="715" y="1"/>
                    </a:moveTo>
                    <a:lnTo>
                      <a:pt x="10972" y="1"/>
                    </a:lnTo>
                    <a:cubicBezTo>
                      <a:pt x="11366" y="1"/>
                      <a:pt x="11687" y="321"/>
                      <a:pt x="11687" y="716"/>
                    </a:cubicBezTo>
                    <a:lnTo>
                      <a:pt x="11687" y="6980"/>
                    </a:lnTo>
                    <a:cubicBezTo>
                      <a:pt x="11687" y="7375"/>
                      <a:pt x="11366" y="7695"/>
                      <a:pt x="10972" y="7695"/>
                    </a:cubicBezTo>
                    <a:lnTo>
                      <a:pt x="715" y="7695"/>
                    </a:lnTo>
                    <a:cubicBezTo>
                      <a:pt x="321" y="7695"/>
                      <a:pt x="0" y="7375"/>
                      <a:pt x="0" y="6980"/>
                    </a:cubicBezTo>
                    <a:lnTo>
                      <a:pt x="0" y="716"/>
                    </a:lnTo>
                    <a:cubicBezTo>
                      <a:pt x="0" y="321"/>
                      <a:pt x="321" y="1"/>
                      <a:pt x="7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4"/>
              <p:cNvSpPr/>
              <p:nvPr/>
            </p:nvSpPr>
            <p:spPr>
              <a:xfrm>
                <a:off x="7179046" y="2067132"/>
                <a:ext cx="931537" cy="570252"/>
              </a:xfrm>
              <a:custGeom>
                <a:avLst/>
                <a:gdLst/>
                <a:ahLst/>
                <a:cxnLst/>
                <a:rect l="l" t="t" r="r" b="b"/>
                <a:pathLst>
                  <a:path w="8967" h="5489" fill="none" extrusionOk="0">
                    <a:moveTo>
                      <a:pt x="0" y="1"/>
                    </a:moveTo>
                    <a:lnTo>
                      <a:pt x="0" y="5488"/>
                    </a:lnTo>
                    <a:lnTo>
                      <a:pt x="8967" y="5488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4"/>
              <p:cNvSpPr/>
              <p:nvPr/>
            </p:nvSpPr>
            <p:spPr>
              <a:xfrm>
                <a:off x="7179046" y="2164681"/>
                <a:ext cx="931537" cy="472699"/>
              </a:xfrm>
              <a:custGeom>
                <a:avLst/>
                <a:gdLst/>
                <a:ahLst/>
                <a:cxnLst/>
                <a:rect l="l" t="t" r="r" b="b"/>
                <a:pathLst>
                  <a:path w="8967" h="4550" fill="none" extrusionOk="0">
                    <a:moveTo>
                      <a:pt x="0" y="4549"/>
                    </a:moveTo>
                    <a:lnTo>
                      <a:pt x="2087" y="2876"/>
                    </a:lnTo>
                    <a:lnTo>
                      <a:pt x="2891" y="3556"/>
                    </a:lnTo>
                    <a:lnTo>
                      <a:pt x="5759" y="530"/>
                    </a:lnTo>
                    <a:lnTo>
                      <a:pt x="6853" y="2026"/>
                    </a:lnTo>
                    <a:lnTo>
                      <a:pt x="8967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4"/>
              <p:cNvSpPr/>
              <p:nvPr/>
            </p:nvSpPr>
            <p:spPr>
              <a:xfrm>
                <a:off x="7291035" y="2499921"/>
                <a:ext cx="51111" cy="51114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2" extrusionOk="0">
                    <a:moveTo>
                      <a:pt x="244" y="1"/>
                    </a:moveTo>
                    <a:cubicBezTo>
                      <a:pt x="109" y="1"/>
                      <a:pt x="1" y="113"/>
                      <a:pt x="1" y="248"/>
                    </a:cubicBezTo>
                    <a:cubicBezTo>
                      <a:pt x="1" y="383"/>
                      <a:pt x="109" y="492"/>
                      <a:pt x="244" y="492"/>
                    </a:cubicBezTo>
                    <a:cubicBezTo>
                      <a:pt x="383" y="492"/>
                      <a:pt x="492" y="383"/>
                      <a:pt x="492" y="248"/>
                    </a:cubicBezTo>
                    <a:cubicBezTo>
                      <a:pt x="492" y="113"/>
                      <a:pt x="383" y="1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4"/>
              <p:cNvSpPr/>
              <p:nvPr/>
            </p:nvSpPr>
            <p:spPr>
              <a:xfrm>
                <a:off x="7802566" y="2266697"/>
                <a:ext cx="51527" cy="51114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2" extrusionOk="0">
                    <a:moveTo>
                      <a:pt x="248" y="0"/>
                    </a:moveTo>
                    <a:cubicBezTo>
                      <a:pt x="112" y="0"/>
                      <a:pt x="0" y="108"/>
                      <a:pt x="0" y="244"/>
                    </a:cubicBezTo>
                    <a:cubicBezTo>
                      <a:pt x="0" y="383"/>
                      <a:pt x="112" y="491"/>
                      <a:pt x="248" y="491"/>
                    </a:cubicBezTo>
                    <a:cubicBezTo>
                      <a:pt x="383" y="491"/>
                      <a:pt x="495" y="383"/>
                      <a:pt x="495" y="244"/>
                    </a:cubicBezTo>
                    <a:cubicBezTo>
                      <a:pt x="495" y="108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4"/>
              <p:cNvSpPr/>
              <p:nvPr/>
            </p:nvSpPr>
            <p:spPr>
              <a:xfrm>
                <a:off x="8026543" y="2194808"/>
                <a:ext cx="51111" cy="51529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6" extrusionOk="0">
                    <a:moveTo>
                      <a:pt x="248" y="0"/>
                    </a:moveTo>
                    <a:cubicBezTo>
                      <a:pt x="109" y="0"/>
                      <a:pt x="1" y="113"/>
                      <a:pt x="1" y="248"/>
                    </a:cubicBezTo>
                    <a:cubicBezTo>
                      <a:pt x="1" y="383"/>
                      <a:pt x="109" y="495"/>
                      <a:pt x="248" y="495"/>
                    </a:cubicBezTo>
                    <a:cubicBezTo>
                      <a:pt x="384" y="495"/>
                      <a:pt x="492" y="383"/>
                      <a:pt x="492" y="248"/>
                    </a:cubicBezTo>
                    <a:cubicBezTo>
                      <a:pt x="492" y="113"/>
                      <a:pt x="384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4"/>
              <p:cNvSpPr/>
              <p:nvPr/>
            </p:nvSpPr>
            <p:spPr>
              <a:xfrm>
                <a:off x="7544411" y="2412449"/>
                <a:ext cx="51111" cy="5101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1" fill="none" extrusionOk="0">
                    <a:moveTo>
                      <a:pt x="491" y="244"/>
                    </a:moveTo>
                    <a:cubicBezTo>
                      <a:pt x="491" y="383"/>
                      <a:pt x="383" y="491"/>
                      <a:pt x="244" y="491"/>
                    </a:cubicBezTo>
                    <a:cubicBezTo>
                      <a:pt x="109" y="491"/>
                      <a:pt x="0" y="383"/>
                      <a:pt x="0" y="244"/>
                    </a:cubicBezTo>
                    <a:cubicBezTo>
                      <a:pt x="0" y="108"/>
                      <a:pt x="109" y="0"/>
                      <a:pt x="244" y="0"/>
                    </a:cubicBezTo>
                    <a:cubicBezTo>
                      <a:pt x="383" y="0"/>
                      <a:pt x="491" y="108"/>
                      <a:pt x="491" y="2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4"/>
              <p:cNvSpPr/>
              <p:nvPr/>
            </p:nvSpPr>
            <p:spPr>
              <a:xfrm>
                <a:off x="7266518" y="2100064"/>
                <a:ext cx="255453" cy="50283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4" fill="none" extrusionOk="0">
                    <a:moveTo>
                      <a:pt x="1" y="0"/>
                    </a:moveTo>
                    <a:lnTo>
                      <a:pt x="2459" y="0"/>
                    </a:lnTo>
                    <a:lnTo>
                      <a:pt x="2459" y="484"/>
                    </a:lnTo>
                    <a:lnTo>
                      <a:pt x="1" y="48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4"/>
              <p:cNvSpPr/>
              <p:nvPr/>
            </p:nvSpPr>
            <p:spPr>
              <a:xfrm>
                <a:off x="7266518" y="2200002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1" y="1"/>
                    </a:moveTo>
                    <a:lnTo>
                      <a:pt x="1578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4"/>
              <p:cNvSpPr/>
              <p:nvPr/>
            </p:nvSpPr>
            <p:spPr>
              <a:xfrm>
                <a:off x="7266518" y="2233350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1" y="1"/>
                    </a:moveTo>
                    <a:lnTo>
                      <a:pt x="1578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24"/>
              <p:cNvSpPr/>
              <p:nvPr/>
            </p:nvSpPr>
            <p:spPr>
              <a:xfrm>
                <a:off x="7266518" y="2266697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1" y="0"/>
                    </a:moveTo>
                    <a:lnTo>
                      <a:pt x="1578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1" name="Google Shape;931;p24"/>
            <p:cNvGrpSpPr/>
            <p:nvPr/>
          </p:nvGrpSpPr>
          <p:grpSpPr>
            <a:xfrm rot="-6299907">
              <a:off x="6790292" y="4641174"/>
              <a:ext cx="1075331" cy="1075331"/>
              <a:chOff x="1667143" y="1228630"/>
              <a:chExt cx="871830" cy="871830"/>
            </a:xfrm>
          </p:grpSpPr>
          <p:sp>
            <p:nvSpPr>
              <p:cNvPr id="932" name="Google Shape;932;p24"/>
              <p:cNvSpPr/>
              <p:nvPr/>
            </p:nvSpPr>
            <p:spPr>
              <a:xfrm>
                <a:off x="2103085" y="1228630"/>
                <a:ext cx="33" cy="871830"/>
              </a:xfrm>
              <a:custGeom>
                <a:avLst/>
                <a:gdLst/>
                <a:ahLst/>
                <a:cxnLst/>
                <a:rect l="l" t="t" r="r" b="b"/>
                <a:pathLst>
                  <a:path w="1" h="26254" fill="none" extrusionOk="0">
                    <a:moveTo>
                      <a:pt x="1" y="1"/>
                    </a:moveTo>
                    <a:lnTo>
                      <a:pt x="1" y="26254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4"/>
              <p:cNvSpPr/>
              <p:nvPr/>
            </p:nvSpPr>
            <p:spPr>
              <a:xfrm>
                <a:off x="1667143" y="1664606"/>
                <a:ext cx="871830" cy="33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1" fill="none" extrusionOk="0">
                    <a:moveTo>
                      <a:pt x="26253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4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4" h="18563" fill="none" extrusionOk="0">
                    <a:moveTo>
                      <a:pt x="18563" y="0"/>
                    </a:moveTo>
                    <a:lnTo>
                      <a:pt x="1" y="18563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4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4" h="18563" fill="none" extrusionOk="0">
                    <a:moveTo>
                      <a:pt x="18563" y="18563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"/>
          <p:cNvSpPr txBox="1">
            <a:spLocks noGrp="1"/>
          </p:cNvSpPr>
          <p:nvPr>
            <p:ph type="subTitle" idx="1"/>
          </p:nvPr>
        </p:nvSpPr>
        <p:spPr>
          <a:xfrm>
            <a:off x="1201093" y="2199275"/>
            <a:ext cx="3122100" cy="5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2"/>
          </p:nvPr>
        </p:nvSpPr>
        <p:spPr>
          <a:xfrm>
            <a:off x="4820807" y="2199275"/>
            <a:ext cx="3122100" cy="5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04" name="Google Shape;204;p5"/>
          <p:cNvSpPr txBox="1">
            <a:spLocks noGrp="1"/>
          </p:cNvSpPr>
          <p:nvPr>
            <p:ph type="subTitle" idx="3"/>
          </p:nvPr>
        </p:nvSpPr>
        <p:spPr>
          <a:xfrm>
            <a:off x="1201093" y="2653746"/>
            <a:ext cx="3122100" cy="13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4"/>
          </p:nvPr>
        </p:nvSpPr>
        <p:spPr>
          <a:xfrm>
            <a:off x="4820807" y="2653746"/>
            <a:ext cx="3122100" cy="13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5"/>
          <p:cNvGrpSpPr/>
          <p:nvPr/>
        </p:nvGrpSpPr>
        <p:grpSpPr>
          <a:xfrm>
            <a:off x="-853999" y="-4031872"/>
            <a:ext cx="4997306" cy="13280175"/>
            <a:chOff x="-853999" y="-4031872"/>
            <a:chExt cx="4997306" cy="13280175"/>
          </a:xfrm>
        </p:grpSpPr>
        <p:sp>
          <p:nvSpPr>
            <p:cNvPr id="208" name="Google Shape;208;p5"/>
            <p:cNvSpPr/>
            <p:nvPr/>
          </p:nvSpPr>
          <p:spPr>
            <a:xfrm>
              <a:off x="-853999" y="-4031872"/>
              <a:ext cx="4947268" cy="4737688"/>
            </a:xfrm>
            <a:custGeom>
              <a:avLst/>
              <a:gdLst/>
              <a:ahLst/>
              <a:cxnLst/>
              <a:rect l="l" t="t" r="r" b="b"/>
              <a:pathLst>
                <a:path w="59746" h="57215" extrusionOk="0">
                  <a:moveTo>
                    <a:pt x="29873" y="1"/>
                  </a:moveTo>
                  <a:cubicBezTo>
                    <a:pt x="26554" y="1"/>
                    <a:pt x="23236" y="1267"/>
                    <a:pt x="20704" y="3798"/>
                  </a:cubicBezTo>
                  <a:lnTo>
                    <a:pt x="5064" y="19439"/>
                  </a:lnTo>
                  <a:cubicBezTo>
                    <a:pt x="1" y="24501"/>
                    <a:pt x="1" y="32710"/>
                    <a:pt x="5064" y="37773"/>
                  </a:cubicBezTo>
                  <a:lnTo>
                    <a:pt x="20704" y="53417"/>
                  </a:lnTo>
                  <a:cubicBezTo>
                    <a:pt x="23236" y="55949"/>
                    <a:pt x="26554" y="57214"/>
                    <a:pt x="29873" y="57214"/>
                  </a:cubicBezTo>
                  <a:cubicBezTo>
                    <a:pt x="33192" y="57214"/>
                    <a:pt x="36511" y="55949"/>
                    <a:pt x="39042" y="53417"/>
                  </a:cubicBezTo>
                  <a:lnTo>
                    <a:pt x="54683" y="37773"/>
                  </a:lnTo>
                  <a:cubicBezTo>
                    <a:pt x="59746" y="32710"/>
                    <a:pt x="59746" y="24501"/>
                    <a:pt x="54683" y="19439"/>
                  </a:cubicBezTo>
                  <a:lnTo>
                    <a:pt x="39042" y="3798"/>
                  </a:lnTo>
                  <a:cubicBezTo>
                    <a:pt x="36511" y="1267"/>
                    <a:pt x="33192" y="1"/>
                    <a:pt x="298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-803878" y="4510697"/>
              <a:ext cx="4947185" cy="4737605"/>
            </a:xfrm>
            <a:custGeom>
              <a:avLst/>
              <a:gdLst/>
              <a:ahLst/>
              <a:cxnLst/>
              <a:rect l="l" t="t" r="r" b="b"/>
              <a:pathLst>
                <a:path w="59745" h="57214" extrusionOk="0">
                  <a:moveTo>
                    <a:pt x="29871" y="1"/>
                  </a:moveTo>
                  <a:cubicBezTo>
                    <a:pt x="26553" y="1"/>
                    <a:pt x="23235" y="1266"/>
                    <a:pt x="20703" y="3798"/>
                  </a:cubicBezTo>
                  <a:lnTo>
                    <a:pt x="5063" y="19438"/>
                  </a:lnTo>
                  <a:cubicBezTo>
                    <a:pt x="0" y="24501"/>
                    <a:pt x="0" y="32710"/>
                    <a:pt x="5063" y="37776"/>
                  </a:cubicBezTo>
                  <a:lnTo>
                    <a:pt x="20703" y="53417"/>
                  </a:lnTo>
                  <a:cubicBezTo>
                    <a:pt x="23235" y="55948"/>
                    <a:pt x="26553" y="57214"/>
                    <a:pt x="29871" y="57214"/>
                  </a:cubicBezTo>
                  <a:cubicBezTo>
                    <a:pt x="33189" y="57214"/>
                    <a:pt x="36508" y="55948"/>
                    <a:pt x="39041" y="53417"/>
                  </a:cubicBezTo>
                  <a:lnTo>
                    <a:pt x="54682" y="37776"/>
                  </a:lnTo>
                  <a:cubicBezTo>
                    <a:pt x="59745" y="32710"/>
                    <a:pt x="59745" y="24501"/>
                    <a:pt x="54682" y="19438"/>
                  </a:cubicBezTo>
                  <a:lnTo>
                    <a:pt x="39041" y="3798"/>
                  </a:lnTo>
                  <a:cubicBezTo>
                    <a:pt x="36508" y="1266"/>
                    <a:pt x="33189" y="1"/>
                    <a:pt x="29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5"/>
          <p:cNvGrpSpPr/>
          <p:nvPr/>
        </p:nvGrpSpPr>
        <p:grpSpPr>
          <a:xfrm>
            <a:off x="-953254" y="-447565"/>
            <a:ext cx="10195177" cy="8090178"/>
            <a:chOff x="-953254" y="-447565"/>
            <a:chExt cx="10195177" cy="8090178"/>
          </a:xfrm>
        </p:grpSpPr>
        <p:grpSp>
          <p:nvGrpSpPr>
            <p:cNvPr id="211" name="Google Shape;211;p5"/>
            <p:cNvGrpSpPr/>
            <p:nvPr/>
          </p:nvGrpSpPr>
          <p:grpSpPr>
            <a:xfrm>
              <a:off x="-68793" y="-57588"/>
              <a:ext cx="1075315" cy="1075315"/>
              <a:chOff x="1667143" y="1228630"/>
              <a:chExt cx="871830" cy="871830"/>
            </a:xfrm>
          </p:grpSpPr>
          <p:sp>
            <p:nvSpPr>
              <p:cNvPr id="212" name="Google Shape;212;p5"/>
              <p:cNvSpPr/>
              <p:nvPr/>
            </p:nvSpPr>
            <p:spPr>
              <a:xfrm>
                <a:off x="2103085" y="1228630"/>
                <a:ext cx="33" cy="871830"/>
              </a:xfrm>
              <a:custGeom>
                <a:avLst/>
                <a:gdLst/>
                <a:ahLst/>
                <a:cxnLst/>
                <a:rect l="l" t="t" r="r" b="b"/>
                <a:pathLst>
                  <a:path w="1" h="26254" fill="none" extrusionOk="0">
                    <a:moveTo>
                      <a:pt x="1" y="1"/>
                    </a:moveTo>
                    <a:lnTo>
                      <a:pt x="1" y="26254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1667143" y="1664606"/>
                <a:ext cx="871830" cy="33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1" fill="none" extrusionOk="0">
                    <a:moveTo>
                      <a:pt x="26253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4" h="18563" fill="none" extrusionOk="0">
                    <a:moveTo>
                      <a:pt x="18563" y="0"/>
                    </a:moveTo>
                    <a:lnTo>
                      <a:pt x="1" y="18563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4" h="18563" fill="none" extrusionOk="0">
                    <a:moveTo>
                      <a:pt x="18563" y="18563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6" name="Google Shape;216;p5"/>
            <p:cNvSpPr/>
            <p:nvPr/>
          </p:nvSpPr>
          <p:spPr>
            <a:xfrm>
              <a:off x="-953254" y="4449073"/>
              <a:ext cx="3193540" cy="3193540"/>
            </a:xfrm>
            <a:custGeom>
              <a:avLst/>
              <a:gdLst/>
              <a:ahLst/>
              <a:cxnLst/>
              <a:rect l="l" t="t" r="r" b="b"/>
              <a:pathLst>
                <a:path w="38567" h="38567" fill="none" extrusionOk="0">
                  <a:moveTo>
                    <a:pt x="38566" y="19281"/>
                  </a:moveTo>
                  <a:cubicBezTo>
                    <a:pt x="38566" y="24394"/>
                    <a:pt x="36537" y="29299"/>
                    <a:pt x="32920" y="32916"/>
                  </a:cubicBezTo>
                  <a:cubicBezTo>
                    <a:pt x="29303" y="36533"/>
                    <a:pt x="24398" y="38566"/>
                    <a:pt x="19285" y="38566"/>
                  </a:cubicBezTo>
                  <a:cubicBezTo>
                    <a:pt x="14172" y="38566"/>
                    <a:pt x="9264" y="36533"/>
                    <a:pt x="5650" y="32916"/>
                  </a:cubicBezTo>
                  <a:cubicBezTo>
                    <a:pt x="2033" y="29299"/>
                    <a:pt x="0" y="24394"/>
                    <a:pt x="0" y="19281"/>
                  </a:cubicBezTo>
                  <a:cubicBezTo>
                    <a:pt x="0" y="8630"/>
                    <a:pt x="8634" y="0"/>
                    <a:pt x="19285" y="0"/>
                  </a:cubicBezTo>
                  <a:cubicBezTo>
                    <a:pt x="24398" y="0"/>
                    <a:pt x="29303" y="2029"/>
                    <a:pt x="32920" y="5646"/>
                  </a:cubicBezTo>
                  <a:cubicBezTo>
                    <a:pt x="36537" y="9264"/>
                    <a:pt x="38566" y="14168"/>
                    <a:pt x="38566" y="192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" name="Google Shape;217;p5"/>
            <p:cNvGrpSpPr/>
            <p:nvPr/>
          </p:nvGrpSpPr>
          <p:grpSpPr>
            <a:xfrm>
              <a:off x="7768442" y="-447565"/>
              <a:ext cx="1473481" cy="982566"/>
              <a:chOff x="2387315" y="1462124"/>
              <a:chExt cx="1076005" cy="717515"/>
            </a:xfrm>
          </p:grpSpPr>
          <p:sp>
            <p:nvSpPr>
              <p:cNvPr id="218" name="Google Shape;218;p5"/>
              <p:cNvSpPr/>
              <p:nvPr/>
            </p:nvSpPr>
            <p:spPr>
              <a:xfrm>
                <a:off x="2387315" y="1462124"/>
                <a:ext cx="179781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620" fill="none" extrusionOk="0">
                    <a:moveTo>
                      <a:pt x="677" y="0"/>
                    </a:moveTo>
                    <a:lnTo>
                      <a:pt x="1620" y="0"/>
                    </a:lnTo>
                    <a:lnTo>
                      <a:pt x="1620" y="1620"/>
                    </a:lnTo>
                    <a:lnTo>
                      <a:pt x="1" y="1620"/>
                    </a:lnTo>
                    <a:lnTo>
                      <a:pt x="1" y="677"/>
                    </a:lnTo>
                    <a:cubicBezTo>
                      <a:pt x="1" y="306"/>
                      <a:pt x="302" y="0"/>
                      <a:pt x="67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2387315" y="1641669"/>
                <a:ext cx="179337" cy="17932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617" fill="none" extrusionOk="0">
                    <a:moveTo>
                      <a:pt x="1" y="1"/>
                    </a:moveTo>
                    <a:lnTo>
                      <a:pt x="1616" y="1"/>
                    </a:lnTo>
                    <a:lnTo>
                      <a:pt x="1616" y="1616"/>
                    </a:lnTo>
                    <a:lnTo>
                      <a:pt x="1" y="161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2387315" y="1820881"/>
                <a:ext cx="179337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620" fill="none" extrusionOk="0">
                    <a:moveTo>
                      <a:pt x="1" y="0"/>
                    </a:moveTo>
                    <a:lnTo>
                      <a:pt x="1616" y="0"/>
                    </a:lnTo>
                    <a:lnTo>
                      <a:pt x="1616" y="1619"/>
                    </a:lnTo>
                    <a:lnTo>
                      <a:pt x="1" y="161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2387315" y="1999982"/>
                <a:ext cx="179781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620" fill="none" extrusionOk="0">
                    <a:moveTo>
                      <a:pt x="1" y="1"/>
                    </a:moveTo>
                    <a:lnTo>
                      <a:pt x="1620" y="1"/>
                    </a:lnTo>
                    <a:lnTo>
                      <a:pt x="1620" y="1620"/>
                    </a:lnTo>
                    <a:lnTo>
                      <a:pt x="677" y="1620"/>
                    </a:lnTo>
                    <a:cubicBezTo>
                      <a:pt x="302" y="1620"/>
                      <a:pt x="1" y="1319"/>
                      <a:pt x="1" y="944"/>
                    </a:cubicBez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2566981" y="1462124"/>
                <a:ext cx="179227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20" fill="none" extrusionOk="0">
                    <a:moveTo>
                      <a:pt x="0" y="0"/>
                    </a:moveTo>
                    <a:lnTo>
                      <a:pt x="1616" y="0"/>
                    </a:lnTo>
                    <a:lnTo>
                      <a:pt x="1616" y="1620"/>
                    </a:lnTo>
                    <a:lnTo>
                      <a:pt x="0" y="162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2566981" y="1641669"/>
                <a:ext cx="179227" cy="17932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17" fill="none" extrusionOk="0">
                    <a:moveTo>
                      <a:pt x="0" y="1"/>
                    </a:moveTo>
                    <a:lnTo>
                      <a:pt x="1616" y="1"/>
                    </a:lnTo>
                    <a:lnTo>
                      <a:pt x="1616" y="1616"/>
                    </a:lnTo>
                    <a:lnTo>
                      <a:pt x="0" y="161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2566981" y="1820881"/>
                <a:ext cx="179227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20" fill="none" extrusionOk="0">
                    <a:moveTo>
                      <a:pt x="0" y="0"/>
                    </a:moveTo>
                    <a:lnTo>
                      <a:pt x="1616" y="0"/>
                    </a:lnTo>
                    <a:lnTo>
                      <a:pt x="1616" y="1619"/>
                    </a:lnTo>
                    <a:lnTo>
                      <a:pt x="0" y="161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2566981" y="1999982"/>
                <a:ext cx="179227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20" fill="none" extrusionOk="0">
                    <a:moveTo>
                      <a:pt x="0" y="1"/>
                    </a:moveTo>
                    <a:lnTo>
                      <a:pt x="1616" y="1"/>
                    </a:lnTo>
                    <a:lnTo>
                      <a:pt x="1616" y="1620"/>
                    </a:lnTo>
                    <a:lnTo>
                      <a:pt x="0" y="162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2746093" y="1462124"/>
                <a:ext cx="179227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20" fill="none" extrusionOk="0">
                    <a:moveTo>
                      <a:pt x="1" y="0"/>
                    </a:moveTo>
                    <a:lnTo>
                      <a:pt x="1616" y="0"/>
                    </a:lnTo>
                    <a:lnTo>
                      <a:pt x="1616" y="1620"/>
                    </a:lnTo>
                    <a:lnTo>
                      <a:pt x="1" y="162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2746093" y="1641669"/>
                <a:ext cx="179227" cy="17932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17" fill="none" extrusionOk="0">
                    <a:moveTo>
                      <a:pt x="1" y="1"/>
                    </a:moveTo>
                    <a:lnTo>
                      <a:pt x="1616" y="1"/>
                    </a:lnTo>
                    <a:lnTo>
                      <a:pt x="1616" y="1616"/>
                    </a:lnTo>
                    <a:lnTo>
                      <a:pt x="1" y="161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2746093" y="1820881"/>
                <a:ext cx="179227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20" fill="none" extrusionOk="0">
                    <a:moveTo>
                      <a:pt x="1" y="0"/>
                    </a:moveTo>
                    <a:lnTo>
                      <a:pt x="1616" y="0"/>
                    </a:lnTo>
                    <a:lnTo>
                      <a:pt x="1616" y="1619"/>
                    </a:lnTo>
                    <a:lnTo>
                      <a:pt x="1" y="161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2746093" y="1999982"/>
                <a:ext cx="179227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20" fill="none" extrusionOk="0">
                    <a:moveTo>
                      <a:pt x="1" y="1"/>
                    </a:moveTo>
                    <a:lnTo>
                      <a:pt x="1616" y="1"/>
                    </a:lnTo>
                    <a:lnTo>
                      <a:pt x="1616" y="1620"/>
                    </a:lnTo>
                    <a:lnTo>
                      <a:pt x="1" y="162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2925204" y="1462124"/>
                <a:ext cx="179781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620" fill="none" extrusionOk="0">
                    <a:moveTo>
                      <a:pt x="1" y="0"/>
                    </a:moveTo>
                    <a:lnTo>
                      <a:pt x="1620" y="0"/>
                    </a:lnTo>
                    <a:lnTo>
                      <a:pt x="1620" y="1620"/>
                    </a:lnTo>
                    <a:lnTo>
                      <a:pt x="1" y="162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2925204" y="1641669"/>
                <a:ext cx="179781" cy="179325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617" fill="none" extrusionOk="0">
                    <a:moveTo>
                      <a:pt x="1" y="1"/>
                    </a:moveTo>
                    <a:lnTo>
                      <a:pt x="1620" y="1"/>
                    </a:lnTo>
                    <a:lnTo>
                      <a:pt x="1620" y="1616"/>
                    </a:lnTo>
                    <a:lnTo>
                      <a:pt x="1" y="161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2925204" y="1820881"/>
                <a:ext cx="179781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620" fill="none" extrusionOk="0">
                    <a:moveTo>
                      <a:pt x="1" y="0"/>
                    </a:moveTo>
                    <a:lnTo>
                      <a:pt x="1620" y="0"/>
                    </a:lnTo>
                    <a:lnTo>
                      <a:pt x="1620" y="1619"/>
                    </a:lnTo>
                    <a:lnTo>
                      <a:pt x="1" y="161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2925204" y="1999982"/>
                <a:ext cx="179781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620" fill="none" extrusionOk="0">
                    <a:moveTo>
                      <a:pt x="1" y="1"/>
                    </a:moveTo>
                    <a:lnTo>
                      <a:pt x="1620" y="1"/>
                    </a:lnTo>
                    <a:lnTo>
                      <a:pt x="1620" y="1620"/>
                    </a:lnTo>
                    <a:lnTo>
                      <a:pt x="1" y="162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3104871" y="1462124"/>
                <a:ext cx="179227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20" fill="none" extrusionOk="0">
                    <a:moveTo>
                      <a:pt x="0" y="0"/>
                    </a:moveTo>
                    <a:lnTo>
                      <a:pt x="1616" y="0"/>
                    </a:lnTo>
                    <a:lnTo>
                      <a:pt x="1616" y="1620"/>
                    </a:lnTo>
                    <a:lnTo>
                      <a:pt x="0" y="162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3104871" y="1641669"/>
                <a:ext cx="179227" cy="17932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17" fill="none" extrusionOk="0">
                    <a:moveTo>
                      <a:pt x="0" y="1"/>
                    </a:moveTo>
                    <a:lnTo>
                      <a:pt x="1616" y="1"/>
                    </a:lnTo>
                    <a:lnTo>
                      <a:pt x="1616" y="1616"/>
                    </a:lnTo>
                    <a:lnTo>
                      <a:pt x="0" y="161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3104871" y="1820881"/>
                <a:ext cx="179227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20" fill="none" extrusionOk="0">
                    <a:moveTo>
                      <a:pt x="0" y="0"/>
                    </a:moveTo>
                    <a:lnTo>
                      <a:pt x="1616" y="0"/>
                    </a:lnTo>
                    <a:lnTo>
                      <a:pt x="1616" y="1619"/>
                    </a:lnTo>
                    <a:lnTo>
                      <a:pt x="0" y="161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3104871" y="1999982"/>
                <a:ext cx="179227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20" fill="none" extrusionOk="0">
                    <a:moveTo>
                      <a:pt x="0" y="1"/>
                    </a:moveTo>
                    <a:lnTo>
                      <a:pt x="1616" y="1"/>
                    </a:lnTo>
                    <a:lnTo>
                      <a:pt x="1616" y="1620"/>
                    </a:lnTo>
                    <a:lnTo>
                      <a:pt x="0" y="162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3283982" y="1462124"/>
                <a:ext cx="179337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620" fill="none" extrusionOk="0">
                    <a:moveTo>
                      <a:pt x="1" y="0"/>
                    </a:moveTo>
                    <a:lnTo>
                      <a:pt x="944" y="0"/>
                    </a:lnTo>
                    <a:cubicBezTo>
                      <a:pt x="1315" y="0"/>
                      <a:pt x="1616" y="306"/>
                      <a:pt x="1616" y="677"/>
                    </a:cubicBezTo>
                    <a:lnTo>
                      <a:pt x="1616" y="1620"/>
                    </a:lnTo>
                    <a:lnTo>
                      <a:pt x="1" y="1620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3283982" y="1641669"/>
                <a:ext cx="179337" cy="17932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617" fill="none" extrusionOk="0">
                    <a:moveTo>
                      <a:pt x="1" y="1"/>
                    </a:moveTo>
                    <a:lnTo>
                      <a:pt x="1616" y="1"/>
                    </a:lnTo>
                    <a:lnTo>
                      <a:pt x="1616" y="1616"/>
                    </a:lnTo>
                    <a:lnTo>
                      <a:pt x="1" y="161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3283982" y="1820881"/>
                <a:ext cx="179337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620" fill="none" extrusionOk="0">
                    <a:moveTo>
                      <a:pt x="1" y="0"/>
                    </a:moveTo>
                    <a:lnTo>
                      <a:pt x="1616" y="0"/>
                    </a:lnTo>
                    <a:lnTo>
                      <a:pt x="1616" y="1619"/>
                    </a:lnTo>
                    <a:lnTo>
                      <a:pt x="1" y="161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3283982" y="1999982"/>
                <a:ext cx="179337" cy="179658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620" fill="none" extrusionOk="0">
                    <a:moveTo>
                      <a:pt x="1" y="1"/>
                    </a:moveTo>
                    <a:lnTo>
                      <a:pt x="1616" y="1"/>
                    </a:lnTo>
                    <a:lnTo>
                      <a:pt x="1616" y="944"/>
                    </a:lnTo>
                    <a:cubicBezTo>
                      <a:pt x="1616" y="1319"/>
                      <a:pt x="1315" y="1620"/>
                      <a:pt x="944" y="1620"/>
                    </a:cubicBezTo>
                    <a:lnTo>
                      <a:pt x="1" y="1620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2539477" y="1611283"/>
                <a:ext cx="54566" cy="54563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2" extrusionOk="0">
                    <a:moveTo>
                      <a:pt x="248" y="0"/>
                    </a:moveTo>
                    <a:cubicBezTo>
                      <a:pt x="109" y="0"/>
                      <a:pt x="1" y="109"/>
                      <a:pt x="1" y="248"/>
                    </a:cubicBezTo>
                    <a:cubicBezTo>
                      <a:pt x="1" y="383"/>
                      <a:pt x="109" y="491"/>
                      <a:pt x="248" y="491"/>
                    </a:cubicBezTo>
                    <a:cubicBezTo>
                      <a:pt x="383" y="491"/>
                      <a:pt x="492" y="383"/>
                      <a:pt x="492" y="248"/>
                    </a:cubicBezTo>
                    <a:cubicBezTo>
                      <a:pt x="492" y="109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>
                <a:off x="2632082" y="1700445"/>
                <a:ext cx="54566" cy="54563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2" extrusionOk="0">
                    <a:moveTo>
                      <a:pt x="248" y="0"/>
                    </a:moveTo>
                    <a:cubicBezTo>
                      <a:pt x="109" y="0"/>
                      <a:pt x="1" y="108"/>
                      <a:pt x="1" y="248"/>
                    </a:cubicBezTo>
                    <a:cubicBezTo>
                      <a:pt x="1" y="383"/>
                      <a:pt x="109" y="491"/>
                      <a:pt x="248" y="491"/>
                    </a:cubicBezTo>
                    <a:cubicBezTo>
                      <a:pt x="383" y="491"/>
                      <a:pt x="491" y="383"/>
                      <a:pt x="491" y="248"/>
                    </a:cubicBezTo>
                    <a:cubicBezTo>
                      <a:pt x="491" y="108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5"/>
              <p:cNvSpPr/>
              <p:nvPr/>
            </p:nvSpPr>
            <p:spPr>
              <a:xfrm>
                <a:off x="2847238" y="1505818"/>
                <a:ext cx="55010" cy="54563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2" extrusionOk="0">
                    <a:moveTo>
                      <a:pt x="248" y="1"/>
                    </a:moveTo>
                    <a:cubicBezTo>
                      <a:pt x="113" y="1"/>
                      <a:pt x="1" y="109"/>
                      <a:pt x="1" y="248"/>
                    </a:cubicBezTo>
                    <a:cubicBezTo>
                      <a:pt x="1" y="383"/>
                      <a:pt x="113" y="491"/>
                      <a:pt x="248" y="491"/>
                    </a:cubicBezTo>
                    <a:cubicBezTo>
                      <a:pt x="383" y="491"/>
                      <a:pt x="495" y="383"/>
                      <a:pt x="495" y="248"/>
                    </a:cubicBezTo>
                    <a:cubicBezTo>
                      <a:pt x="495" y="109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2718699" y="1856036"/>
                <a:ext cx="54899" cy="54452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1" extrusionOk="0">
                    <a:moveTo>
                      <a:pt x="248" y="0"/>
                    </a:moveTo>
                    <a:cubicBezTo>
                      <a:pt x="112" y="0"/>
                      <a:pt x="0" y="108"/>
                      <a:pt x="0" y="247"/>
                    </a:cubicBezTo>
                    <a:cubicBezTo>
                      <a:pt x="0" y="383"/>
                      <a:pt x="112" y="491"/>
                      <a:pt x="248" y="491"/>
                    </a:cubicBezTo>
                    <a:cubicBezTo>
                      <a:pt x="383" y="491"/>
                      <a:pt x="495" y="383"/>
                      <a:pt x="495" y="247"/>
                    </a:cubicBezTo>
                    <a:cubicBezTo>
                      <a:pt x="495" y="108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2983097" y="2075393"/>
                <a:ext cx="55010" cy="54563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2" extrusionOk="0">
                    <a:moveTo>
                      <a:pt x="248" y="1"/>
                    </a:moveTo>
                    <a:cubicBezTo>
                      <a:pt x="113" y="1"/>
                      <a:pt x="1" y="109"/>
                      <a:pt x="1" y="248"/>
                    </a:cubicBezTo>
                    <a:cubicBezTo>
                      <a:pt x="1" y="383"/>
                      <a:pt x="113" y="492"/>
                      <a:pt x="248" y="492"/>
                    </a:cubicBezTo>
                    <a:cubicBezTo>
                      <a:pt x="383" y="492"/>
                      <a:pt x="495" y="383"/>
                      <a:pt x="495" y="248"/>
                    </a:cubicBezTo>
                    <a:cubicBezTo>
                      <a:pt x="495" y="109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2778699" y="1793378"/>
                <a:ext cx="54899" cy="55006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6" extrusionOk="0">
                    <a:moveTo>
                      <a:pt x="248" y="1"/>
                    </a:moveTo>
                    <a:cubicBezTo>
                      <a:pt x="112" y="1"/>
                      <a:pt x="0" y="113"/>
                      <a:pt x="0" y="248"/>
                    </a:cubicBezTo>
                    <a:cubicBezTo>
                      <a:pt x="0" y="383"/>
                      <a:pt x="112" y="496"/>
                      <a:pt x="248" y="496"/>
                    </a:cubicBezTo>
                    <a:cubicBezTo>
                      <a:pt x="383" y="496"/>
                      <a:pt x="495" y="383"/>
                      <a:pt x="495" y="248"/>
                    </a:cubicBezTo>
                    <a:cubicBezTo>
                      <a:pt x="495" y="113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2438331" y="1505818"/>
                <a:ext cx="54566" cy="54563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2" extrusionOk="0">
                    <a:moveTo>
                      <a:pt x="248" y="1"/>
                    </a:moveTo>
                    <a:cubicBezTo>
                      <a:pt x="109" y="1"/>
                      <a:pt x="1" y="109"/>
                      <a:pt x="1" y="248"/>
                    </a:cubicBezTo>
                    <a:cubicBezTo>
                      <a:pt x="1" y="383"/>
                      <a:pt x="109" y="491"/>
                      <a:pt x="248" y="491"/>
                    </a:cubicBezTo>
                    <a:cubicBezTo>
                      <a:pt x="383" y="491"/>
                      <a:pt x="491" y="383"/>
                      <a:pt x="491" y="248"/>
                    </a:cubicBezTo>
                    <a:cubicBezTo>
                      <a:pt x="491" y="109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2718699" y="1718411"/>
                <a:ext cx="54899" cy="54563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2" extrusionOk="0">
                    <a:moveTo>
                      <a:pt x="248" y="1"/>
                    </a:moveTo>
                    <a:cubicBezTo>
                      <a:pt x="112" y="1"/>
                      <a:pt x="0" y="109"/>
                      <a:pt x="0" y="248"/>
                    </a:cubicBezTo>
                    <a:cubicBezTo>
                      <a:pt x="0" y="383"/>
                      <a:pt x="112" y="491"/>
                      <a:pt x="248" y="491"/>
                    </a:cubicBezTo>
                    <a:cubicBezTo>
                      <a:pt x="383" y="491"/>
                      <a:pt x="495" y="383"/>
                      <a:pt x="495" y="248"/>
                    </a:cubicBezTo>
                    <a:cubicBezTo>
                      <a:pt x="495" y="109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2632082" y="1802028"/>
                <a:ext cx="54566" cy="54452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1" extrusionOk="0">
                    <a:moveTo>
                      <a:pt x="248" y="0"/>
                    </a:moveTo>
                    <a:cubicBezTo>
                      <a:pt x="109" y="0"/>
                      <a:pt x="1" y="108"/>
                      <a:pt x="1" y="244"/>
                    </a:cubicBezTo>
                    <a:cubicBezTo>
                      <a:pt x="1" y="383"/>
                      <a:pt x="109" y="491"/>
                      <a:pt x="248" y="491"/>
                    </a:cubicBezTo>
                    <a:cubicBezTo>
                      <a:pt x="383" y="491"/>
                      <a:pt x="491" y="383"/>
                      <a:pt x="491" y="244"/>
                    </a:cubicBezTo>
                    <a:cubicBezTo>
                      <a:pt x="491" y="108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2469606" y="1883428"/>
                <a:ext cx="55010" cy="54563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2" extrusionOk="0">
                    <a:moveTo>
                      <a:pt x="248" y="0"/>
                    </a:moveTo>
                    <a:cubicBezTo>
                      <a:pt x="113" y="0"/>
                      <a:pt x="1" y="109"/>
                      <a:pt x="1" y="244"/>
                    </a:cubicBezTo>
                    <a:cubicBezTo>
                      <a:pt x="1" y="383"/>
                      <a:pt x="113" y="491"/>
                      <a:pt x="248" y="491"/>
                    </a:cubicBezTo>
                    <a:cubicBezTo>
                      <a:pt x="383" y="491"/>
                      <a:pt x="495" y="383"/>
                      <a:pt x="495" y="244"/>
                    </a:cubicBezTo>
                    <a:cubicBezTo>
                      <a:pt x="495" y="109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2442657" y="2035137"/>
                <a:ext cx="54566" cy="55006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6" extrusionOk="0">
                    <a:moveTo>
                      <a:pt x="244" y="1"/>
                    </a:moveTo>
                    <a:cubicBezTo>
                      <a:pt x="109" y="1"/>
                      <a:pt x="0" y="113"/>
                      <a:pt x="0" y="248"/>
                    </a:cubicBezTo>
                    <a:cubicBezTo>
                      <a:pt x="0" y="383"/>
                      <a:pt x="109" y="495"/>
                      <a:pt x="244" y="495"/>
                    </a:cubicBezTo>
                    <a:cubicBezTo>
                      <a:pt x="383" y="495"/>
                      <a:pt x="491" y="383"/>
                      <a:pt x="491" y="248"/>
                    </a:cubicBezTo>
                    <a:cubicBezTo>
                      <a:pt x="491" y="113"/>
                      <a:pt x="383" y="1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2539477" y="1745803"/>
                <a:ext cx="54566" cy="54563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2" fill="none" extrusionOk="0">
                    <a:moveTo>
                      <a:pt x="492" y="244"/>
                    </a:moveTo>
                    <a:cubicBezTo>
                      <a:pt x="492" y="383"/>
                      <a:pt x="383" y="492"/>
                      <a:pt x="248" y="492"/>
                    </a:cubicBezTo>
                    <a:cubicBezTo>
                      <a:pt x="109" y="492"/>
                      <a:pt x="1" y="383"/>
                      <a:pt x="1" y="244"/>
                    </a:cubicBezTo>
                    <a:cubicBezTo>
                      <a:pt x="1" y="109"/>
                      <a:pt x="109" y="1"/>
                      <a:pt x="248" y="1"/>
                    </a:cubicBezTo>
                    <a:cubicBezTo>
                      <a:pt x="383" y="1"/>
                      <a:pt x="492" y="109"/>
                      <a:pt x="492" y="2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3172190" y="1672942"/>
                <a:ext cx="54456" cy="55006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96" fill="none" extrusionOk="0">
                    <a:moveTo>
                      <a:pt x="491" y="248"/>
                    </a:moveTo>
                    <a:cubicBezTo>
                      <a:pt x="491" y="383"/>
                      <a:pt x="383" y="496"/>
                      <a:pt x="244" y="496"/>
                    </a:cubicBezTo>
                    <a:cubicBezTo>
                      <a:pt x="108" y="496"/>
                      <a:pt x="0" y="383"/>
                      <a:pt x="0" y="248"/>
                    </a:cubicBezTo>
                    <a:cubicBezTo>
                      <a:pt x="0" y="113"/>
                      <a:pt x="108" y="1"/>
                      <a:pt x="244" y="1"/>
                    </a:cubicBezTo>
                    <a:cubicBezTo>
                      <a:pt x="383" y="1"/>
                      <a:pt x="491" y="113"/>
                      <a:pt x="491" y="24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5" name="Google Shape;255;p5"/>
          <p:cNvGrpSpPr/>
          <p:nvPr/>
        </p:nvGrpSpPr>
        <p:grpSpPr>
          <a:xfrm>
            <a:off x="2296286" y="4449070"/>
            <a:ext cx="487873" cy="487511"/>
            <a:chOff x="1577683" y="3078597"/>
            <a:chExt cx="146079" cy="145979"/>
          </a:xfrm>
        </p:grpSpPr>
        <p:sp>
          <p:nvSpPr>
            <p:cNvPr id="256" name="Google Shape;256;p5"/>
            <p:cNvSpPr/>
            <p:nvPr/>
          </p:nvSpPr>
          <p:spPr>
            <a:xfrm>
              <a:off x="1577683" y="3078597"/>
              <a:ext cx="51106" cy="51106"/>
            </a:xfrm>
            <a:custGeom>
              <a:avLst/>
              <a:gdLst/>
              <a:ahLst/>
              <a:cxnLst/>
              <a:rect l="l" t="t" r="r" b="b"/>
              <a:pathLst>
                <a:path w="1539" h="1539" extrusionOk="0">
                  <a:moveTo>
                    <a:pt x="770" y="1"/>
                  </a:moveTo>
                  <a:lnTo>
                    <a:pt x="1" y="770"/>
                  </a:lnTo>
                  <a:lnTo>
                    <a:pt x="770" y="1539"/>
                  </a:lnTo>
                  <a:lnTo>
                    <a:pt x="1539" y="770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1678566" y="3179348"/>
              <a:ext cx="45195" cy="45229"/>
            </a:xfrm>
            <a:custGeom>
              <a:avLst/>
              <a:gdLst/>
              <a:ahLst/>
              <a:cxnLst/>
              <a:rect l="l" t="t" r="r" b="b"/>
              <a:pathLst>
                <a:path w="1361" h="1362" fill="none" extrusionOk="0">
                  <a:moveTo>
                    <a:pt x="1117" y="244"/>
                  </a:moveTo>
                  <a:cubicBezTo>
                    <a:pt x="1361" y="488"/>
                    <a:pt x="1361" y="878"/>
                    <a:pt x="1117" y="1118"/>
                  </a:cubicBezTo>
                  <a:cubicBezTo>
                    <a:pt x="878" y="1361"/>
                    <a:pt x="487" y="1361"/>
                    <a:pt x="244" y="1118"/>
                  </a:cubicBezTo>
                  <a:cubicBezTo>
                    <a:pt x="0" y="878"/>
                    <a:pt x="0" y="488"/>
                    <a:pt x="244" y="244"/>
                  </a:cubicBezTo>
                  <a:cubicBezTo>
                    <a:pt x="487" y="1"/>
                    <a:pt x="878" y="1"/>
                    <a:pt x="1117" y="24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60" name="Google Shape;260;p6"/>
          <p:cNvGrpSpPr/>
          <p:nvPr/>
        </p:nvGrpSpPr>
        <p:grpSpPr>
          <a:xfrm>
            <a:off x="-1854855" y="-167612"/>
            <a:ext cx="12768368" cy="6058033"/>
            <a:chOff x="-1854855" y="-167612"/>
            <a:chExt cx="12768368" cy="6058033"/>
          </a:xfrm>
        </p:grpSpPr>
        <p:sp>
          <p:nvSpPr>
            <p:cNvPr id="261" name="Google Shape;261;p6"/>
            <p:cNvSpPr/>
            <p:nvPr/>
          </p:nvSpPr>
          <p:spPr>
            <a:xfrm>
              <a:off x="8593913" y="-167612"/>
              <a:ext cx="2319600" cy="231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62" name="Google Shape;262;p6"/>
            <p:cNvSpPr/>
            <p:nvPr/>
          </p:nvSpPr>
          <p:spPr>
            <a:xfrm rot="1044411">
              <a:off x="-1730092" y="4175377"/>
              <a:ext cx="3008474" cy="129468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63" name="Google Shape;263;p6"/>
          <p:cNvGrpSpPr/>
          <p:nvPr/>
        </p:nvGrpSpPr>
        <p:grpSpPr>
          <a:xfrm>
            <a:off x="-2365226" y="-877087"/>
            <a:ext cx="12786473" cy="5634740"/>
            <a:chOff x="-2365226" y="-877087"/>
            <a:chExt cx="12786473" cy="5634740"/>
          </a:xfrm>
        </p:grpSpPr>
        <p:grpSp>
          <p:nvGrpSpPr>
            <p:cNvPr id="264" name="Google Shape;264;p6"/>
            <p:cNvGrpSpPr/>
            <p:nvPr/>
          </p:nvGrpSpPr>
          <p:grpSpPr>
            <a:xfrm>
              <a:off x="8628986" y="3577456"/>
              <a:ext cx="1792260" cy="1180197"/>
              <a:chOff x="7052618" y="1945066"/>
              <a:chExt cx="1214104" cy="799537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7052618" y="1945066"/>
                <a:ext cx="1214104" cy="799537"/>
              </a:xfrm>
              <a:custGeom>
                <a:avLst/>
                <a:gdLst/>
                <a:ahLst/>
                <a:cxnLst/>
                <a:rect l="l" t="t" r="r" b="b"/>
                <a:pathLst>
                  <a:path w="11687" h="7696" fill="none" extrusionOk="0">
                    <a:moveTo>
                      <a:pt x="715" y="1"/>
                    </a:moveTo>
                    <a:lnTo>
                      <a:pt x="10972" y="1"/>
                    </a:lnTo>
                    <a:cubicBezTo>
                      <a:pt x="11366" y="1"/>
                      <a:pt x="11687" y="321"/>
                      <a:pt x="11687" y="716"/>
                    </a:cubicBezTo>
                    <a:lnTo>
                      <a:pt x="11687" y="6980"/>
                    </a:lnTo>
                    <a:cubicBezTo>
                      <a:pt x="11687" y="7375"/>
                      <a:pt x="11366" y="7695"/>
                      <a:pt x="10972" y="7695"/>
                    </a:cubicBezTo>
                    <a:lnTo>
                      <a:pt x="715" y="7695"/>
                    </a:lnTo>
                    <a:cubicBezTo>
                      <a:pt x="321" y="7695"/>
                      <a:pt x="0" y="7375"/>
                      <a:pt x="0" y="6980"/>
                    </a:cubicBezTo>
                    <a:lnTo>
                      <a:pt x="0" y="716"/>
                    </a:lnTo>
                    <a:cubicBezTo>
                      <a:pt x="0" y="321"/>
                      <a:pt x="321" y="1"/>
                      <a:pt x="7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7179046" y="2067132"/>
                <a:ext cx="931537" cy="570252"/>
              </a:xfrm>
              <a:custGeom>
                <a:avLst/>
                <a:gdLst/>
                <a:ahLst/>
                <a:cxnLst/>
                <a:rect l="l" t="t" r="r" b="b"/>
                <a:pathLst>
                  <a:path w="8967" h="5489" fill="none" extrusionOk="0">
                    <a:moveTo>
                      <a:pt x="0" y="1"/>
                    </a:moveTo>
                    <a:lnTo>
                      <a:pt x="0" y="5488"/>
                    </a:lnTo>
                    <a:lnTo>
                      <a:pt x="8967" y="5488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7179046" y="2164681"/>
                <a:ext cx="931537" cy="472699"/>
              </a:xfrm>
              <a:custGeom>
                <a:avLst/>
                <a:gdLst/>
                <a:ahLst/>
                <a:cxnLst/>
                <a:rect l="l" t="t" r="r" b="b"/>
                <a:pathLst>
                  <a:path w="8967" h="4550" fill="none" extrusionOk="0">
                    <a:moveTo>
                      <a:pt x="0" y="4549"/>
                    </a:moveTo>
                    <a:lnTo>
                      <a:pt x="2087" y="2876"/>
                    </a:lnTo>
                    <a:lnTo>
                      <a:pt x="2891" y="3556"/>
                    </a:lnTo>
                    <a:lnTo>
                      <a:pt x="5759" y="530"/>
                    </a:lnTo>
                    <a:lnTo>
                      <a:pt x="6853" y="2026"/>
                    </a:lnTo>
                    <a:lnTo>
                      <a:pt x="8967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7291035" y="2499921"/>
                <a:ext cx="51111" cy="51114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2" extrusionOk="0">
                    <a:moveTo>
                      <a:pt x="244" y="1"/>
                    </a:moveTo>
                    <a:cubicBezTo>
                      <a:pt x="109" y="1"/>
                      <a:pt x="1" y="113"/>
                      <a:pt x="1" y="248"/>
                    </a:cubicBezTo>
                    <a:cubicBezTo>
                      <a:pt x="1" y="383"/>
                      <a:pt x="109" y="492"/>
                      <a:pt x="244" y="492"/>
                    </a:cubicBezTo>
                    <a:cubicBezTo>
                      <a:pt x="383" y="492"/>
                      <a:pt x="492" y="383"/>
                      <a:pt x="492" y="248"/>
                    </a:cubicBezTo>
                    <a:cubicBezTo>
                      <a:pt x="492" y="113"/>
                      <a:pt x="383" y="1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7802566" y="2266697"/>
                <a:ext cx="51527" cy="51114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2" extrusionOk="0">
                    <a:moveTo>
                      <a:pt x="248" y="0"/>
                    </a:moveTo>
                    <a:cubicBezTo>
                      <a:pt x="112" y="0"/>
                      <a:pt x="0" y="108"/>
                      <a:pt x="0" y="244"/>
                    </a:cubicBezTo>
                    <a:cubicBezTo>
                      <a:pt x="0" y="383"/>
                      <a:pt x="112" y="491"/>
                      <a:pt x="248" y="491"/>
                    </a:cubicBezTo>
                    <a:cubicBezTo>
                      <a:pt x="383" y="491"/>
                      <a:pt x="495" y="383"/>
                      <a:pt x="495" y="244"/>
                    </a:cubicBezTo>
                    <a:cubicBezTo>
                      <a:pt x="495" y="108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026543" y="2194808"/>
                <a:ext cx="51111" cy="51529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6" extrusionOk="0">
                    <a:moveTo>
                      <a:pt x="248" y="0"/>
                    </a:moveTo>
                    <a:cubicBezTo>
                      <a:pt x="109" y="0"/>
                      <a:pt x="1" y="113"/>
                      <a:pt x="1" y="248"/>
                    </a:cubicBezTo>
                    <a:cubicBezTo>
                      <a:pt x="1" y="383"/>
                      <a:pt x="109" y="495"/>
                      <a:pt x="248" y="495"/>
                    </a:cubicBezTo>
                    <a:cubicBezTo>
                      <a:pt x="384" y="495"/>
                      <a:pt x="492" y="383"/>
                      <a:pt x="492" y="248"/>
                    </a:cubicBezTo>
                    <a:cubicBezTo>
                      <a:pt x="492" y="113"/>
                      <a:pt x="384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6"/>
              <p:cNvSpPr/>
              <p:nvPr/>
            </p:nvSpPr>
            <p:spPr>
              <a:xfrm>
                <a:off x="7544411" y="2412449"/>
                <a:ext cx="51111" cy="5101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1" fill="none" extrusionOk="0">
                    <a:moveTo>
                      <a:pt x="491" y="244"/>
                    </a:moveTo>
                    <a:cubicBezTo>
                      <a:pt x="491" y="383"/>
                      <a:pt x="383" y="491"/>
                      <a:pt x="244" y="491"/>
                    </a:cubicBezTo>
                    <a:cubicBezTo>
                      <a:pt x="109" y="491"/>
                      <a:pt x="0" y="383"/>
                      <a:pt x="0" y="244"/>
                    </a:cubicBezTo>
                    <a:cubicBezTo>
                      <a:pt x="0" y="108"/>
                      <a:pt x="109" y="0"/>
                      <a:pt x="244" y="0"/>
                    </a:cubicBezTo>
                    <a:cubicBezTo>
                      <a:pt x="383" y="0"/>
                      <a:pt x="491" y="108"/>
                      <a:pt x="491" y="2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>
                <a:off x="7266518" y="2100064"/>
                <a:ext cx="255453" cy="50283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4" fill="none" extrusionOk="0">
                    <a:moveTo>
                      <a:pt x="1" y="0"/>
                    </a:moveTo>
                    <a:lnTo>
                      <a:pt x="2459" y="0"/>
                    </a:lnTo>
                    <a:lnTo>
                      <a:pt x="2459" y="484"/>
                    </a:lnTo>
                    <a:lnTo>
                      <a:pt x="1" y="48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266518" y="2200002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1" y="1"/>
                    </a:moveTo>
                    <a:lnTo>
                      <a:pt x="1578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266518" y="2233350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1" y="1"/>
                    </a:moveTo>
                    <a:lnTo>
                      <a:pt x="1578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266518" y="2266697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1" y="0"/>
                    </a:moveTo>
                    <a:lnTo>
                      <a:pt x="1578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6" name="Google Shape;276;p6"/>
            <p:cNvSpPr/>
            <p:nvPr/>
          </p:nvSpPr>
          <p:spPr>
            <a:xfrm>
              <a:off x="-2365226" y="-877087"/>
              <a:ext cx="2824142" cy="2824165"/>
            </a:xfrm>
            <a:custGeom>
              <a:avLst/>
              <a:gdLst/>
              <a:ahLst/>
              <a:cxnLst/>
              <a:rect l="l" t="t" r="r" b="b"/>
              <a:pathLst>
                <a:path w="38568" h="38567" fill="none" extrusionOk="0">
                  <a:moveTo>
                    <a:pt x="38567" y="19281"/>
                  </a:moveTo>
                  <a:cubicBezTo>
                    <a:pt x="38567" y="24394"/>
                    <a:pt x="36534" y="29299"/>
                    <a:pt x="32917" y="32916"/>
                  </a:cubicBezTo>
                  <a:cubicBezTo>
                    <a:pt x="29303" y="36534"/>
                    <a:pt x="24399" y="38566"/>
                    <a:pt x="19282" y="38566"/>
                  </a:cubicBezTo>
                  <a:cubicBezTo>
                    <a:pt x="14169" y="38566"/>
                    <a:pt x="9265" y="36534"/>
                    <a:pt x="5647" y="32916"/>
                  </a:cubicBezTo>
                  <a:cubicBezTo>
                    <a:pt x="2034" y="29299"/>
                    <a:pt x="1" y="24394"/>
                    <a:pt x="1" y="19281"/>
                  </a:cubicBezTo>
                  <a:cubicBezTo>
                    <a:pt x="1" y="8630"/>
                    <a:pt x="8635" y="0"/>
                    <a:pt x="19282" y="0"/>
                  </a:cubicBezTo>
                  <a:cubicBezTo>
                    <a:pt x="24399" y="0"/>
                    <a:pt x="29303" y="2029"/>
                    <a:pt x="32917" y="5647"/>
                  </a:cubicBezTo>
                  <a:cubicBezTo>
                    <a:pt x="36534" y="9264"/>
                    <a:pt x="38567" y="14168"/>
                    <a:pt x="38567" y="192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6"/>
          <p:cNvGrpSpPr/>
          <p:nvPr/>
        </p:nvGrpSpPr>
        <p:grpSpPr>
          <a:xfrm>
            <a:off x="8347386" y="354768"/>
            <a:ext cx="550937" cy="753215"/>
            <a:chOff x="1660966" y="1509562"/>
            <a:chExt cx="164961" cy="225541"/>
          </a:xfrm>
        </p:grpSpPr>
        <p:sp>
          <p:nvSpPr>
            <p:cNvPr id="278" name="Google Shape;278;p6"/>
            <p:cNvSpPr/>
            <p:nvPr/>
          </p:nvSpPr>
          <p:spPr>
            <a:xfrm>
              <a:off x="1774788" y="1683996"/>
              <a:ext cx="51140" cy="51106"/>
            </a:xfrm>
            <a:custGeom>
              <a:avLst/>
              <a:gdLst/>
              <a:ahLst/>
              <a:cxnLst/>
              <a:rect l="l" t="t" r="r" b="b"/>
              <a:pathLst>
                <a:path w="1540" h="1539" extrusionOk="0">
                  <a:moveTo>
                    <a:pt x="770" y="0"/>
                  </a:moveTo>
                  <a:lnTo>
                    <a:pt x="1" y="769"/>
                  </a:lnTo>
                  <a:lnTo>
                    <a:pt x="770" y="1538"/>
                  </a:lnTo>
                  <a:lnTo>
                    <a:pt x="1539" y="769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1660966" y="1509562"/>
              <a:ext cx="41111" cy="41111"/>
            </a:xfrm>
            <a:custGeom>
              <a:avLst/>
              <a:gdLst/>
              <a:ahLst/>
              <a:cxnLst/>
              <a:rect l="l" t="t" r="r" b="b"/>
              <a:pathLst>
                <a:path w="1238" h="1238" fill="none" extrusionOk="0">
                  <a:moveTo>
                    <a:pt x="1238" y="619"/>
                  </a:moveTo>
                  <a:cubicBezTo>
                    <a:pt x="1238" y="963"/>
                    <a:pt x="963" y="1237"/>
                    <a:pt x="619" y="1237"/>
                  </a:cubicBezTo>
                  <a:cubicBezTo>
                    <a:pt x="279" y="1237"/>
                    <a:pt x="1" y="963"/>
                    <a:pt x="1" y="619"/>
                  </a:cubicBezTo>
                  <a:cubicBezTo>
                    <a:pt x="1" y="279"/>
                    <a:pt x="279" y="1"/>
                    <a:pt x="619" y="1"/>
                  </a:cubicBezTo>
                  <a:cubicBezTo>
                    <a:pt x="963" y="1"/>
                    <a:pt x="1238" y="279"/>
                    <a:pt x="1238" y="6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6"/>
          <p:cNvSpPr/>
          <p:nvPr/>
        </p:nvSpPr>
        <p:spPr>
          <a:xfrm>
            <a:off x="501236" y="4539856"/>
            <a:ext cx="137303" cy="137294"/>
          </a:xfrm>
          <a:custGeom>
            <a:avLst/>
            <a:gdLst/>
            <a:ahLst/>
            <a:cxnLst/>
            <a:rect l="l" t="t" r="r" b="b"/>
            <a:pathLst>
              <a:path w="1238" h="1238" fill="none" extrusionOk="0">
                <a:moveTo>
                  <a:pt x="1238" y="619"/>
                </a:moveTo>
                <a:cubicBezTo>
                  <a:pt x="1238" y="963"/>
                  <a:pt x="963" y="1237"/>
                  <a:pt x="619" y="1237"/>
                </a:cubicBezTo>
                <a:cubicBezTo>
                  <a:pt x="279" y="1237"/>
                  <a:pt x="1" y="963"/>
                  <a:pt x="1" y="619"/>
                </a:cubicBezTo>
                <a:cubicBezTo>
                  <a:pt x="1" y="279"/>
                  <a:pt x="279" y="1"/>
                  <a:pt x="619" y="1"/>
                </a:cubicBezTo>
                <a:cubicBezTo>
                  <a:pt x="963" y="1"/>
                  <a:pt x="1238" y="279"/>
                  <a:pt x="1238" y="619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38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"/>
          <p:cNvSpPr txBox="1">
            <a:spLocks noGrp="1"/>
          </p:cNvSpPr>
          <p:nvPr>
            <p:ph type="title"/>
          </p:nvPr>
        </p:nvSpPr>
        <p:spPr>
          <a:xfrm>
            <a:off x="720000" y="1511825"/>
            <a:ext cx="454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7"/>
          <p:cNvSpPr txBox="1">
            <a:spLocks noGrp="1"/>
          </p:cNvSpPr>
          <p:nvPr>
            <p:ph type="body" idx="1"/>
          </p:nvPr>
        </p:nvSpPr>
        <p:spPr>
          <a:xfrm>
            <a:off x="720000" y="2157175"/>
            <a:ext cx="4549500" cy="12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4" name="Google Shape;284;p7"/>
          <p:cNvSpPr>
            <a:spLocks noGrp="1"/>
          </p:cNvSpPr>
          <p:nvPr>
            <p:ph type="pic" idx="2"/>
          </p:nvPr>
        </p:nvSpPr>
        <p:spPr>
          <a:xfrm>
            <a:off x="5631000" y="0"/>
            <a:ext cx="35130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5" name="Google Shape;285;p7"/>
          <p:cNvGrpSpPr/>
          <p:nvPr/>
        </p:nvGrpSpPr>
        <p:grpSpPr>
          <a:xfrm>
            <a:off x="-1036100" y="-239600"/>
            <a:ext cx="3734327" cy="6047080"/>
            <a:chOff x="-1036100" y="-239600"/>
            <a:chExt cx="3734327" cy="6047080"/>
          </a:xfrm>
        </p:grpSpPr>
        <p:grpSp>
          <p:nvGrpSpPr>
            <p:cNvPr id="286" name="Google Shape;286;p7"/>
            <p:cNvGrpSpPr/>
            <p:nvPr/>
          </p:nvGrpSpPr>
          <p:grpSpPr>
            <a:xfrm>
              <a:off x="661301" y="4563625"/>
              <a:ext cx="2036926" cy="1243854"/>
              <a:chOff x="1949351" y="2529300"/>
              <a:chExt cx="2036926" cy="1243854"/>
            </a:xfrm>
          </p:grpSpPr>
          <p:sp>
            <p:nvSpPr>
              <p:cNvPr id="287" name="Google Shape;287;p7"/>
              <p:cNvSpPr/>
              <p:nvPr/>
            </p:nvSpPr>
            <p:spPr>
              <a:xfrm>
                <a:off x="3536846" y="3397191"/>
                <a:ext cx="252647" cy="49461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446" fill="none" extrusionOk="0">
                    <a:moveTo>
                      <a:pt x="1" y="1"/>
                    </a:moveTo>
                    <a:lnTo>
                      <a:pt x="2277" y="1"/>
                    </a:lnTo>
                    <a:lnTo>
                      <a:pt x="2277" y="445"/>
                    </a:lnTo>
                    <a:lnTo>
                      <a:pt x="1" y="4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7"/>
              <p:cNvSpPr/>
              <p:nvPr/>
            </p:nvSpPr>
            <p:spPr>
              <a:xfrm>
                <a:off x="3536846" y="3151219"/>
                <a:ext cx="252647" cy="186977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1686" extrusionOk="0">
                    <a:moveTo>
                      <a:pt x="403" y="0"/>
                    </a:moveTo>
                    <a:cubicBezTo>
                      <a:pt x="183" y="0"/>
                      <a:pt x="1" y="178"/>
                      <a:pt x="1" y="402"/>
                    </a:cubicBezTo>
                    <a:lnTo>
                      <a:pt x="1" y="1283"/>
                    </a:lnTo>
                    <a:cubicBezTo>
                      <a:pt x="1" y="1508"/>
                      <a:pt x="183" y="1685"/>
                      <a:pt x="403" y="1685"/>
                    </a:cubicBezTo>
                    <a:lnTo>
                      <a:pt x="1875" y="1685"/>
                    </a:lnTo>
                    <a:cubicBezTo>
                      <a:pt x="2099" y="1685"/>
                      <a:pt x="2277" y="1508"/>
                      <a:pt x="2277" y="1283"/>
                    </a:cubicBezTo>
                    <a:lnTo>
                      <a:pt x="2277" y="402"/>
                    </a:lnTo>
                    <a:cubicBezTo>
                      <a:pt x="2277" y="178"/>
                      <a:pt x="2099" y="0"/>
                      <a:pt x="18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7"/>
              <p:cNvSpPr/>
              <p:nvPr/>
            </p:nvSpPr>
            <p:spPr>
              <a:xfrm>
                <a:off x="3536846" y="3495780"/>
                <a:ext cx="16170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" fill="none" extrusionOk="0">
                    <a:moveTo>
                      <a:pt x="1" y="1"/>
                    </a:moveTo>
                    <a:lnTo>
                      <a:pt x="1458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7"/>
              <p:cNvSpPr/>
              <p:nvPr/>
            </p:nvSpPr>
            <p:spPr>
              <a:xfrm>
                <a:off x="3536846" y="3528828"/>
                <a:ext cx="16170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" fill="none" extrusionOk="0">
                    <a:moveTo>
                      <a:pt x="1" y="0"/>
                    </a:moveTo>
                    <a:lnTo>
                      <a:pt x="1458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7"/>
              <p:cNvSpPr/>
              <p:nvPr/>
            </p:nvSpPr>
            <p:spPr>
              <a:xfrm>
                <a:off x="3536846" y="3561765"/>
                <a:ext cx="16170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" fill="none" extrusionOk="0">
                    <a:moveTo>
                      <a:pt x="1" y="1"/>
                    </a:moveTo>
                    <a:lnTo>
                      <a:pt x="1458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7"/>
              <p:cNvSpPr/>
              <p:nvPr/>
            </p:nvSpPr>
            <p:spPr>
              <a:xfrm>
                <a:off x="1990497" y="2529300"/>
                <a:ext cx="1995780" cy="1243854"/>
              </a:xfrm>
              <a:custGeom>
                <a:avLst/>
                <a:gdLst/>
                <a:ahLst/>
                <a:cxnLst/>
                <a:rect l="l" t="t" r="r" b="b"/>
                <a:pathLst>
                  <a:path w="17995" h="11216" fill="none" extrusionOk="0">
                    <a:moveTo>
                      <a:pt x="827" y="1"/>
                    </a:moveTo>
                    <a:lnTo>
                      <a:pt x="17167" y="1"/>
                    </a:lnTo>
                    <a:cubicBezTo>
                      <a:pt x="17623" y="1"/>
                      <a:pt x="17994" y="368"/>
                      <a:pt x="17994" y="824"/>
                    </a:cubicBezTo>
                    <a:lnTo>
                      <a:pt x="17994" y="10389"/>
                    </a:lnTo>
                    <a:cubicBezTo>
                      <a:pt x="17994" y="10849"/>
                      <a:pt x="17623" y="11216"/>
                      <a:pt x="17167" y="11216"/>
                    </a:cubicBezTo>
                    <a:lnTo>
                      <a:pt x="827" y="11216"/>
                    </a:lnTo>
                    <a:cubicBezTo>
                      <a:pt x="367" y="11216"/>
                      <a:pt x="0" y="10849"/>
                      <a:pt x="0" y="10389"/>
                    </a:cubicBezTo>
                    <a:lnTo>
                      <a:pt x="0" y="824"/>
                    </a:lnTo>
                    <a:cubicBezTo>
                      <a:pt x="0" y="368"/>
                      <a:pt x="367" y="1"/>
                      <a:pt x="82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7"/>
              <p:cNvSpPr/>
              <p:nvPr/>
            </p:nvSpPr>
            <p:spPr>
              <a:xfrm>
                <a:off x="3391560" y="2529300"/>
                <a:ext cx="111" cy="12438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16" fill="none" extrusionOk="0">
                    <a:moveTo>
                      <a:pt x="1" y="1"/>
                    </a:moveTo>
                    <a:lnTo>
                      <a:pt x="1" y="11216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7"/>
              <p:cNvSpPr/>
              <p:nvPr/>
            </p:nvSpPr>
            <p:spPr>
              <a:xfrm>
                <a:off x="3158438" y="2529300"/>
                <a:ext cx="111" cy="12438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16" fill="none" extrusionOk="0">
                    <a:moveTo>
                      <a:pt x="0" y="1"/>
                    </a:moveTo>
                    <a:lnTo>
                      <a:pt x="0" y="11216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7"/>
              <p:cNvSpPr/>
              <p:nvPr/>
            </p:nvSpPr>
            <p:spPr>
              <a:xfrm>
                <a:off x="2925204" y="2529300"/>
                <a:ext cx="111" cy="12438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16" fill="none" extrusionOk="0">
                    <a:moveTo>
                      <a:pt x="1" y="1"/>
                    </a:moveTo>
                    <a:lnTo>
                      <a:pt x="1" y="11216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7"/>
              <p:cNvSpPr/>
              <p:nvPr/>
            </p:nvSpPr>
            <p:spPr>
              <a:xfrm>
                <a:off x="2692526" y="2529300"/>
                <a:ext cx="111" cy="12438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16" fill="none" extrusionOk="0">
                    <a:moveTo>
                      <a:pt x="0" y="1"/>
                    </a:moveTo>
                    <a:lnTo>
                      <a:pt x="0" y="11216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7"/>
              <p:cNvSpPr/>
              <p:nvPr/>
            </p:nvSpPr>
            <p:spPr>
              <a:xfrm>
                <a:off x="2459403" y="2529300"/>
                <a:ext cx="111" cy="12438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16" fill="none" extrusionOk="0">
                    <a:moveTo>
                      <a:pt x="0" y="1"/>
                    </a:moveTo>
                    <a:lnTo>
                      <a:pt x="0" y="11216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7"/>
              <p:cNvSpPr/>
              <p:nvPr/>
            </p:nvSpPr>
            <p:spPr>
              <a:xfrm>
                <a:off x="2226170" y="2529300"/>
                <a:ext cx="111" cy="12438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16" fill="none" extrusionOk="0">
                    <a:moveTo>
                      <a:pt x="1" y="1"/>
                    </a:moveTo>
                    <a:lnTo>
                      <a:pt x="1" y="11216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7"/>
              <p:cNvSpPr/>
              <p:nvPr/>
            </p:nvSpPr>
            <p:spPr>
              <a:xfrm>
                <a:off x="1990497" y="2867873"/>
                <a:ext cx="1401205" cy="607067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5474" fill="none" extrusionOk="0">
                    <a:moveTo>
                      <a:pt x="0" y="3962"/>
                    </a:moveTo>
                    <a:lnTo>
                      <a:pt x="1901" y="2706"/>
                    </a:lnTo>
                    <a:cubicBezTo>
                      <a:pt x="2037" y="2613"/>
                      <a:pt x="2215" y="2617"/>
                      <a:pt x="2346" y="2710"/>
                    </a:cubicBezTo>
                    <a:lnTo>
                      <a:pt x="3753" y="3695"/>
                    </a:lnTo>
                    <a:cubicBezTo>
                      <a:pt x="3954" y="3835"/>
                      <a:pt x="4232" y="3761"/>
                      <a:pt x="4336" y="3541"/>
                    </a:cubicBezTo>
                    <a:lnTo>
                      <a:pt x="5894" y="325"/>
                    </a:lnTo>
                    <a:cubicBezTo>
                      <a:pt x="6048" y="1"/>
                      <a:pt x="6520" y="35"/>
                      <a:pt x="6628" y="376"/>
                    </a:cubicBezTo>
                    <a:lnTo>
                      <a:pt x="8120" y="5098"/>
                    </a:lnTo>
                    <a:cubicBezTo>
                      <a:pt x="8228" y="5446"/>
                      <a:pt x="8707" y="5473"/>
                      <a:pt x="8858" y="5145"/>
                    </a:cubicBezTo>
                    <a:lnTo>
                      <a:pt x="10242" y="2146"/>
                    </a:lnTo>
                    <a:cubicBezTo>
                      <a:pt x="10369" y="1867"/>
                      <a:pt x="10752" y="1833"/>
                      <a:pt x="10926" y="2084"/>
                    </a:cubicBezTo>
                    <a:lnTo>
                      <a:pt x="12634" y="451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7"/>
              <p:cNvSpPr/>
              <p:nvPr/>
            </p:nvSpPr>
            <p:spPr>
              <a:xfrm>
                <a:off x="2528386" y="3037215"/>
                <a:ext cx="66988" cy="6654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0" extrusionOk="0">
                    <a:moveTo>
                      <a:pt x="302" y="0"/>
                    </a:moveTo>
                    <a:cubicBezTo>
                      <a:pt x="136" y="0"/>
                      <a:pt x="0" y="132"/>
                      <a:pt x="0" y="298"/>
                    </a:cubicBezTo>
                    <a:cubicBezTo>
                      <a:pt x="0" y="464"/>
                      <a:pt x="136" y="599"/>
                      <a:pt x="302" y="599"/>
                    </a:cubicBezTo>
                    <a:cubicBezTo>
                      <a:pt x="468" y="599"/>
                      <a:pt x="603" y="464"/>
                      <a:pt x="603" y="298"/>
                    </a:cubicBezTo>
                    <a:cubicBezTo>
                      <a:pt x="603" y="132"/>
                      <a:pt x="468" y="0"/>
                      <a:pt x="3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7"/>
              <p:cNvSpPr/>
              <p:nvPr/>
            </p:nvSpPr>
            <p:spPr>
              <a:xfrm>
                <a:off x="1949351" y="3630411"/>
                <a:ext cx="7852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" fill="none" extrusionOk="0">
                    <a:moveTo>
                      <a:pt x="0" y="0"/>
                    </a:moveTo>
                    <a:lnTo>
                      <a:pt x="7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7"/>
              <p:cNvSpPr/>
              <p:nvPr/>
            </p:nvSpPr>
            <p:spPr>
              <a:xfrm>
                <a:off x="1949351" y="3467945"/>
                <a:ext cx="7852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" fill="none" extrusionOk="0">
                    <a:moveTo>
                      <a:pt x="0" y="0"/>
                    </a:moveTo>
                    <a:lnTo>
                      <a:pt x="7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7"/>
              <p:cNvSpPr/>
              <p:nvPr/>
            </p:nvSpPr>
            <p:spPr>
              <a:xfrm>
                <a:off x="1949351" y="3305478"/>
                <a:ext cx="7852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" fill="none" extrusionOk="0">
                    <a:moveTo>
                      <a:pt x="0" y="1"/>
                    </a:moveTo>
                    <a:lnTo>
                      <a:pt x="707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7"/>
              <p:cNvSpPr/>
              <p:nvPr/>
            </p:nvSpPr>
            <p:spPr>
              <a:xfrm>
                <a:off x="1949351" y="3143012"/>
                <a:ext cx="7852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" fill="none" extrusionOk="0">
                    <a:moveTo>
                      <a:pt x="0" y="1"/>
                    </a:moveTo>
                    <a:lnTo>
                      <a:pt x="707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7"/>
              <p:cNvSpPr/>
              <p:nvPr/>
            </p:nvSpPr>
            <p:spPr>
              <a:xfrm>
                <a:off x="1949351" y="2980657"/>
                <a:ext cx="7852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" fill="none" extrusionOk="0">
                    <a:moveTo>
                      <a:pt x="0" y="0"/>
                    </a:moveTo>
                    <a:lnTo>
                      <a:pt x="7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7"/>
              <p:cNvSpPr/>
              <p:nvPr/>
            </p:nvSpPr>
            <p:spPr>
              <a:xfrm>
                <a:off x="1949351" y="2818191"/>
                <a:ext cx="7852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" fill="none" extrusionOk="0">
                    <a:moveTo>
                      <a:pt x="0" y="0"/>
                    </a:moveTo>
                    <a:lnTo>
                      <a:pt x="7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7"/>
              <p:cNvSpPr/>
              <p:nvPr/>
            </p:nvSpPr>
            <p:spPr>
              <a:xfrm>
                <a:off x="1949351" y="2655281"/>
                <a:ext cx="7852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" fill="none" extrusionOk="0">
                    <a:moveTo>
                      <a:pt x="0" y="1"/>
                    </a:moveTo>
                    <a:lnTo>
                      <a:pt x="707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7"/>
              <p:cNvSpPr/>
              <p:nvPr/>
            </p:nvSpPr>
            <p:spPr>
              <a:xfrm>
                <a:off x="2998513" y="3188480"/>
                <a:ext cx="121887" cy="121879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099" fill="none" extrusionOk="0">
                    <a:moveTo>
                      <a:pt x="1098" y="549"/>
                    </a:moveTo>
                    <a:cubicBezTo>
                      <a:pt x="1098" y="855"/>
                      <a:pt x="851" y="1098"/>
                      <a:pt x="550" y="1098"/>
                    </a:cubicBezTo>
                    <a:cubicBezTo>
                      <a:pt x="248" y="1098"/>
                      <a:pt x="1" y="855"/>
                      <a:pt x="1" y="549"/>
                    </a:cubicBezTo>
                    <a:cubicBezTo>
                      <a:pt x="1" y="248"/>
                      <a:pt x="248" y="1"/>
                      <a:pt x="550" y="1"/>
                    </a:cubicBezTo>
                    <a:cubicBezTo>
                      <a:pt x="851" y="1"/>
                      <a:pt x="1098" y="248"/>
                      <a:pt x="1098" y="5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7"/>
              <p:cNvSpPr/>
              <p:nvPr/>
            </p:nvSpPr>
            <p:spPr>
              <a:xfrm>
                <a:off x="3391560" y="2618462"/>
                <a:ext cx="594242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5358" h="1" fill="none" extrusionOk="0">
                    <a:moveTo>
                      <a:pt x="5357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310;p7"/>
            <p:cNvGrpSpPr/>
            <p:nvPr/>
          </p:nvGrpSpPr>
          <p:grpSpPr>
            <a:xfrm>
              <a:off x="-1036100" y="-239600"/>
              <a:ext cx="1850589" cy="1850541"/>
              <a:chOff x="-1036100" y="-239600"/>
              <a:chExt cx="1850589" cy="1850541"/>
            </a:xfrm>
          </p:grpSpPr>
          <p:grpSp>
            <p:nvGrpSpPr>
              <p:cNvPr id="311" name="Google Shape;311;p7"/>
              <p:cNvGrpSpPr/>
              <p:nvPr/>
            </p:nvGrpSpPr>
            <p:grpSpPr>
              <a:xfrm>
                <a:off x="-822895" y="-26375"/>
                <a:ext cx="1424178" cy="1424091"/>
                <a:chOff x="4292894" y="3212090"/>
                <a:chExt cx="871697" cy="871697"/>
              </a:xfrm>
            </p:grpSpPr>
            <p:sp>
              <p:nvSpPr>
                <p:cNvPr id="312" name="Google Shape;312;p7"/>
                <p:cNvSpPr/>
                <p:nvPr/>
              </p:nvSpPr>
              <p:spPr>
                <a:xfrm>
                  <a:off x="4728737" y="3212090"/>
                  <a:ext cx="33" cy="871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6250" fill="none" extrusionOk="0">
                      <a:moveTo>
                        <a:pt x="0" y="0"/>
                      </a:moveTo>
                      <a:lnTo>
                        <a:pt x="0" y="2624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miter lim="386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7"/>
                <p:cNvSpPr/>
                <p:nvPr/>
              </p:nvSpPr>
              <p:spPr>
                <a:xfrm>
                  <a:off x="4292894" y="3647900"/>
                  <a:ext cx="871697" cy="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50" h="1" fill="none" extrusionOk="0">
                      <a:moveTo>
                        <a:pt x="2625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miter lim="386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7"/>
                <p:cNvSpPr/>
                <p:nvPr/>
              </p:nvSpPr>
              <p:spPr>
                <a:xfrm>
                  <a:off x="4420609" y="3339771"/>
                  <a:ext cx="616431" cy="616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3" h="18563" fill="none" extrusionOk="0">
                      <a:moveTo>
                        <a:pt x="18562" y="1"/>
                      </a:moveTo>
                      <a:lnTo>
                        <a:pt x="0" y="185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miter lim="386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7"/>
                <p:cNvSpPr/>
                <p:nvPr/>
              </p:nvSpPr>
              <p:spPr>
                <a:xfrm>
                  <a:off x="4420609" y="3339771"/>
                  <a:ext cx="616431" cy="616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3" h="18563" fill="none" extrusionOk="0">
                      <a:moveTo>
                        <a:pt x="18562" y="18563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miter lim="386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6" name="Google Shape;316;p7"/>
              <p:cNvSpPr/>
              <p:nvPr/>
            </p:nvSpPr>
            <p:spPr>
              <a:xfrm>
                <a:off x="-1036100" y="-239600"/>
                <a:ext cx="1850589" cy="1850541"/>
              </a:xfrm>
              <a:custGeom>
                <a:avLst/>
                <a:gdLst/>
                <a:ahLst/>
                <a:cxnLst/>
                <a:rect l="l" t="t" r="r" b="b"/>
                <a:pathLst>
                  <a:path w="38568" h="38567" fill="none" extrusionOk="0">
                    <a:moveTo>
                      <a:pt x="38567" y="19281"/>
                    </a:moveTo>
                    <a:cubicBezTo>
                      <a:pt x="38567" y="24394"/>
                      <a:pt x="36534" y="29299"/>
                      <a:pt x="32917" y="32916"/>
                    </a:cubicBezTo>
                    <a:cubicBezTo>
                      <a:pt x="29303" y="36534"/>
                      <a:pt x="24399" y="38566"/>
                      <a:pt x="19282" y="38566"/>
                    </a:cubicBezTo>
                    <a:cubicBezTo>
                      <a:pt x="14169" y="38566"/>
                      <a:pt x="9265" y="36534"/>
                      <a:pt x="5647" y="32916"/>
                    </a:cubicBezTo>
                    <a:cubicBezTo>
                      <a:pt x="2034" y="29299"/>
                      <a:pt x="1" y="24394"/>
                      <a:pt x="1" y="19281"/>
                    </a:cubicBezTo>
                    <a:cubicBezTo>
                      <a:pt x="1" y="8630"/>
                      <a:pt x="8635" y="0"/>
                      <a:pt x="19282" y="0"/>
                    </a:cubicBezTo>
                    <a:cubicBezTo>
                      <a:pt x="24399" y="0"/>
                      <a:pt x="29303" y="2029"/>
                      <a:pt x="32917" y="5647"/>
                    </a:cubicBezTo>
                    <a:cubicBezTo>
                      <a:pt x="36534" y="9264"/>
                      <a:pt x="38567" y="14168"/>
                      <a:pt x="38567" y="1928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8"/>
          <p:cNvGrpSpPr/>
          <p:nvPr/>
        </p:nvGrpSpPr>
        <p:grpSpPr>
          <a:xfrm>
            <a:off x="-803878" y="-851587"/>
            <a:ext cx="10987378" cy="10099890"/>
            <a:chOff x="-803878" y="-851587"/>
            <a:chExt cx="10987378" cy="10099890"/>
          </a:xfrm>
        </p:grpSpPr>
        <p:sp>
          <p:nvSpPr>
            <p:cNvPr id="319" name="Google Shape;319;p8"/>
            <p:cNvSpPr/>
            <p:nvPr/>
          </p:nvSpPr>
          <p:spPr>
            <a:xfrm>
              <a:off x="7863900" y="-851587"/>
              <a:ext cx="2319600" cy="231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-803878" y="4510697"/>
              <a:ext cx="4947185" cy="4737605"/>
            </a:xfrm>
            <a:custGeom>
              <a:avLst/>
              <a:gdLst/>
              <a:ahLst/>
              <a:cxnLst/>
              <a:rect l="l" t="t" r="r" b="b"/>
              <a:pathLst>
                <a:path w="59745" h="57214" extrusionOk="0">
                  <a:moveTo>
                    <a:pt x="29871" y="1"/>
                  </a:moveTo>
                  <a:cubicBezTo>
                    <a:pt x="26553" y="1"/>
                    <a:pt x="23235" y="1266"/>
                    <a:pt x="20703" y="3798"/>
                  </a:cubicBezTo>
                  <a:lnTo>
                    <a:pt x="5063" y="19438"/>
                  </a:lnTo>
                  <a:cubicBezTo>
                    <a:pt x="0" y="24501"/>
                    <a:pt x="0" y="32710"/>
                    <a:pt x="5063" y="37776"/>
                  </a:cubicBezTo>
                  <a:lnTo>
                    <a:pt x="20703" y="53417"/>
                  </a:lnTo>
                  <a:cubicBezTo>
                    <a:pt x="23235" y="55948"/>
                    <a:pt x="26553" y="57214"/>
                    <a:pt x="29871" y="57214"/>
                  </a:cubicBezTo>
                  <a:cubicBezTo>
                    <a:pt x="33189" y="57214"/>
                    <a:pt x="36508" y="55948"/>
                    <a:pt x="39041" y="53417"/>
                  </a:cubicBezTo>
                  <a:lnTo>
                    <a:pt x="54682" y="37776"/>
                  </a:lnTo>
                  <a:cubicBezTo>
                    <a:pt x="59745" y="32710"/>
                    <a:pt x="59745" y="24501"/>
                    <a:pt x="54682" y="19438"/>
                  </a:cubicBezTo>
                  <a:lnTo>
                    <a:pt x="39041" y="3798"/>
                  </a:lnTo>
                  <a:cubicBezTo>
                    <a:pt x="36508" y="1266"/>
                    <a:pt x="33189" y="1"/>
                    <a:pt x="29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321;p8"/>
          <p:cNvGrpSpPr/>
          <p:nvPr/>
        </p:nvGrpSpPr>
        <p:grpSpPr>
          <a:xfrm flipH="1">
            <a:off x="-873965" y="-2531844"/>
            <a:ext cx="11036962" cy="10174457"/>
            <a:chOff x="-1026365" y="-2531844"/>
            <a:chExt cx="11036962" cy="10174457"/>
          </a:xfrm>
        </p:grpSpPr>
        <p:grpSp>
          <p:nvGrpSpPr>
            <p:cNvPr id="322" name="Google Shape;322;p8"/>
            <p:cNvGrpSpPr/>
            <p:nvPr/>
          </p:nvGrpSpPr>
          <p:grpSpPr>
            <a:xfrm rot="10800000">
              <a:off x="-626552" y="-1102163"/>
              <a:ext cx="2092430" cy="2092302"/>
              <a:chOff x="4084984" y="3075410"/>
              <a:chExt cx="1280714" cy="1280714"/>
            </a:xfrm>
          </p:grpSpPr>
          <p:sp>
            <p:nvSpPr>
              <p:cNvPr id="323" name="Google Shape;323;p8"/>
              <p:cNvSpPr/>
              <p:nvPr/>
            </p:nvSpPr>
            <p:spPr>
              <a:xfrm>
                <a:off x="4084984" y="3075410"/>
                <a:ext cx="1280714" cy="1280714"/>
              </a:xfrm>
              <a:custGeom>
                <a:avLst/>
                <a:gdLst/>
                <a:ahLst/>
                <a:cxnLst/>
                <a:rect l="l" t="t" r="r" b="b"/>
                <a:pathLst>
                  <a:path w="38567" h="38567" fill="none" extrusionOk="0">
                    <a:moveTo>
                      <a:pt x="38567" y="19285"/>
                    </a:moveTo>
                    <a:cubicBezTo>
                      <a:pt x="38567" y="24398"/>
                      <a:pt x="36534" y="29303"/>
                      <a:pt x="32917" y="32920"/>
                    </a:cubicBezTo>
                    <a:cubicBezTo>
                      <a:pt x="29303" y="36533"/>
                      <a:pt x="24399" y="38566"/>
                      <a:pt x="19282" y="38566"/>
                    </a:cubicBezTo>
                    <a:cubicBezTo>
                      <a:pt x="14169" y="38566"/>
                      <a:pt x="9265" y="36533"/>
                      <a:pt x="5647" y="32920"/>
                    </a:cubicBezTo>
                    <a:cubicBezTo>
                      <a:pt x="2034" y="29303"/>
                      <a:pt x="1" y="24398"/>
                      <a:pt x="1" y="19285"/>
                    </a:cubicBezTo>
                    <a:cubicBezTo>
                      <a:pt x="1" y="8634"/>
                      <a:pt x="8635" y="0"/>
                      <a:pt x="19282" y="0"/>
                    </a:cubicBezTo>
                    <a:cubicBezTo>
                      <a:pt x="24399" y="0"/>
                      <a:pt x="29303" y="2033"/>
                      <a:pt x="32917" y="5647"/>
                    </a:cubicBezTo>
                    <a:cubicBezTo>
                      <a:pt x="36534" y="9264"/>
                      <a:pt x="38567" y="14168"/>
                      <a:pt x="38567" y="1928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4728737" y="3212090"/>
                <a:ext cx="33" cy="871697"/>
              </a:xfrm>
              <a:custGeom>
                <a:avLst/>
                <a:gdLst/>
                <a:ahLst/>
                <a:cxnLst/>
                <a:rect l="l" t="t" r="r" b="b"/>
                <a:pathLst>
                  <a:path w="1" h="26250" fill="none" extrusionOk="0">
                    <a:moveTo>
                      <a:pt x="0" y="0"/>
                    </a:moveTo>
                    <a:lnTo>
                      <a:pt x="0" y="2624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4292894" y="3647900"/>
                <a:ext cx="871697" cy="33"/>
              </a:xfrm>
              <a:custGeom>
                <a:avLst/>
                <a:gdLst/>
                <a:ahLst/>
                <a:cxnLst/>
                <a:rect l="l" t="t" r="r" b="b"/>
                <a:pathLst>
                  <a:path w="26250" h="1" fill="none" extrusionOk="0">
                    <a:moveTo>
                      <a:pt x="26250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3" h="18563" fill="none" extrusionOk="0">
                    <a:moveTo>
                      <a:pt x="18562" y="1"/>
                    </a:moveTo>
                    <a:lnTo>
                      <a:pt x="0" y="18563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3" h="18563" fill="none" extrusionOk="0">
                    <a:moveTo>
                      <a:pt x="18562" y="18563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8" name="Google Shape;328;p8"/>
            <p:cNvSpPr/>
            <p:nvPr/>
          </p:nvSpPr>
          <p:spPr>
            <a:xfrm>
              <a:off x="6261589" y="-2531844"/>
              <a:ext cx="3193623" cy="3193540"/>
            </a:xfrm>
            <a:custGeom>
              <a:avLst/>
              <a:gdLst/>
              <a:ahLst/>
              <a:cxnLst/>
              <a:rect l="l" t="t" r="r" b="b"/>
              <a:pathLst>
                <a:path w="38568" h="38567" fill="none" extrusionOk="0">
                  <a:moveTo>
                    <a:pt x="38567" y="19281"/>
                  </a:moveTo>
                  <a:cubicBezTo>
                    <a:pt x="38567" y="24394"/>
                    <a:pt x="36534" y="29299"/>
                    <a:pt x="32917" y="32916"/>
                  </a:cubicBezTo>
                  <a:cubicBezTo>
                    <a:pt x="29303" y="36534"/>
                    <a:pt x="24399" y="38566"/>
                    <a:pt x="19282" y="38566"/>
                  </a:cubicBezTo>
                  <a:cubicBezTo>
                    <a:pt x="14169" y="38566"/>
                    <a:pt x="9265" y="36534"/>
                    <a:pt x="5647" y="32916"/>
                  </a:cubicBezTo>
                  <a:cubicBezTo>
                    <a:pt x="2034" y="29299"/>
                    <a:pt x="1" y="24394"/>
                    <a:pt x="1" y="19281"/>
                  </a:cubicBezTo>
                  <a:cubicBezTo>
                    <a:pt x="1" y="8630"/>
                    <a:pt x="8635" y="0"/>
                    <a:pt x="19282" y="0"/>
                  </a:cubicBezTo>
                  <a:cubicBezTo>
                    <a:pt x="24399" y="0"/>
                    <a:pt x="29303" y="2029"/>
                    <a:pt x="32917" y="5647"/>
                  </a:cubicBezTo>
                  <a:cubicBezTo>
                    <a:pt x="36534" y="9264"/>
                    <a:pt x="38567" y="14168"/>
                    <a:pt x="38567" y="192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-953254" y="4449073"/>
              <a:ext cx="3193540" cy="3193540"/>
            </a:xfrm>
            <a:custGeom>
              <a:avLst/>
              <a:gdLst/>
              <a:ahLst/>
              <a:cxnLst/>
              <a:rect l="l" t="t" r="r" b="b"/>
              <a:pathLst>
                <a:path w="38567" h="38567" fill="none" extrusionOk="0">
                  <a:moveTo>
                    <a:pt x="38566" y="19281"/>
                  </a:moveTo>
                  <a:cubicBezTo>
                    <a:pt x="38566" y="24394"/>
                    <a:pt x="36537" y="29299"/>
                    <a:pt x="32920" y="32916"/>
                  </a:cubicBezTo>
                  <a:cubicBezTo>
                    <a:pt x="29303" y="36533"/>
                    <a:pt x="24398" y="38566"/>
                    <a:pt x="19285" y="38566"/>
                  </a:cubicBezTo>
                  <a:cubicBezTo>
                    <a:pt x="14172" y="38566"/>
                    <a:pt x="9264" y="36533"/>
                    <a:pt x="5650" y="32916"/>
                  </a:cubicBezTo>
                  <a:cubicBezTo>
                    <a:pt x="2033" y="29299"/>
                    <a:pt x="0" y="24394"/>
                    <a:pt x="0" y="19281"/>
                  </a:cubicBezTo>
                  <a:cubicBezTo>
                    <a:pt x="0" y="8630"/>
                    <a:pt x="8634" y="0"/>
                    <a:pt x="19285" y="0"/>
                  </a:cubicBezTo>
                  <a:cubicBezTo>
                    <a:pt x="24398" y="0"/>
                    <a:pt x="29303" y="2029"/>
                    <a:pt x="32920" y="5646"/>
                  </a:cubicBezTo>
                  <a:cubicBezTo>
                    <a:pt x="36537" y="9264"/>
                    <a:pt x="38566" y="14168"/>
                    <a:pt x="38566" y="192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330;p8"/>
            <p:cNvGrpSpPr/>
            <p:nvPr/>
          </p:nvGrpSpPr>
          <p:grpSpPr>
            <a:xfrm flipH="1">
              <a:off x="8668950" y="2391283"/>
              <a:ext cx="1341648" cy="1089149"/>
              <a:chOff x="4062425" y="1389708"/>
              <a:chExt cx="1341648" cy="1089149"/>
            </a:xfrm>
          </p:grpSpPr>
          <p:sp>
            <p:nvSpPr>
              <p:cNvPr id="331" name="Google Shape;331;p8"/>
              <p:cNvSpPr/>
              <p:nvPr/>
            </p:nvSpPr>
            <p:spPr>
              <a:xfrm>
                <a:off x="4062425" y="1389708"/>
                <a:ext cx="1341648" cy="1089149"/>
              </a:xfrm>
              <a:custGeom>
                <a:avLst/>
                <a:gdLst/>
                <a:ahLst/>
                <a:cxnLst/>
                <a:rect l="l" t="t" r="r" b="b"/>
                <a:pathLst>
                  <a:path w="12097" h="9821" fill="none" extrusionOk="0">
                    <a:moveTo>
                      <a:pt x="831" y="0"/>
                    </a:moveTo>
                    <a:lnTo>
                      <a:pt x="11262" y="0"/>
                    </a:lnTo>
                    <a:cubicBezTo>
                      <a:pt x="11722" y="0"/>
                      <a:pt x="12097" y="371"/>
                      <a:pt x="12097" y="831"/>
                    </a:cubicBezTo>
                    <a:lnTo>
                      <a:pt x="12097" y="8986"/>
                    </a:lnTo>
                    <a:cubicBezTo>
                      <a:pt x="12097" y="9446"/>
                      <a:pt x="11722" y="9821"/>
                      <a:pt x="11262" y="9821"/>
                    </a:cubicBezTo>
                    <a:lnTo>
                      <a:pt x="831" y="9821"/>
                    </a:lnTo>
                    <a:cubicBezTo>
                      <a:pt x="371" y="9821"/>
                      <a:pt x="0" y="9446"/>
                      <a:pt x="0" y="8986"/>
                    </a:cubicBezTo>
                    <a:lnTo>
                      <a:pt x="0" y="831"/>
                    </a:lnTo>
                    <a:cubicBezTo>
                      <a:pt x="0" y="371"/>
                      <a:pt x="371" y="0"/>
                      <a:pt x="83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>
                <a:off x="4259503" y="1580453"/>
                <a:ext cx="361891" cy="642555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5794" extrusionOk="0">
                    <a:moveTo>
                      <a:pt x="3263" y="0"/>
                    </a:moveTo>
                    <a:cubicBezTo>
                      <a:pt x="1462" y="0"/>
                      <a:pt x="1" y="1457"/>
                      <a:pt x="1" y="3262"/>
                    </a:cubicBezTo>
                    <a:cubicBezTo>
                      <a:pt x="1" y="4282"/>
                      <a:pt x="472" y="5198"/>
                      <a:pt x="1211" y="5793"/>
                    </a:cubicBezTo>
                    <a:lnTo>
                      <a:pt x="3263" y="3262"/>
                    </a:lnTo>
                    <a:lnTo>
                      <a:pt x="32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8"/>
              <p:cNvSpPr/>
              <p:nvPr/>
            </p:nvSpPr>
            <p:spPr>
              <a:xfrm>
                <a:off x="4621275" y="1580453"/>
                <a:ext cx="361891" cy="714972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6447" extrusionOk="0">
                    <a:moveTo>
                      <a:pt x="1" y="0"/>
                    </a:moveTo>
                    <a:lnTo>
                      <a:pt x="1" y="3262"/>
                    </a:lnTo>
                    <a:lnTo>
                      <a:pt x="700" y="6446"/>
                    </a:lnTo>
                    <a:cubicBezTo>
                      <a:pt x="2165" y="6130"/>
                      <a:pt x="3263" y="4823"/>
                      <a:pt x="3263" y="3262"/>
                    </a:cubicBezTo>
                    <a:cubicBezTo>
                      <a:pt x="3263" y="1457"/>
                      <a:pt x="1806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4393698" y="1942093"/>
                <a:ext cx="304885" cy="361867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3263" extrusionOk="0">
                    <a:moveTo>
                      <a:pt x="2053" y="1"/>
                    </a:moveTo>
                    <a:lnTo>
                      <a:pt x="1" y="2532"/>
                    </a:lnTo>
                    <a:cubicBezTo>
                      <a:pt x="561" y="2988"/>
                      <a:pt x="1276" y="3263"/>
                      <a:pt x="2053" y="3263"/>
                    </a:cubicBezTo>
                    <a:cubicBezTo>
                      <a:pt x="2292" y="3263"/>
                      <a:pt x="2524" y="3236"/>
                      <a:pt x="2748" y="3185"/>
                    </a:cubicBez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4621275" y="1580453"/>
                <a:ext cx="292019" cy="575682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5191" fill="none" extrusionOk="0">
                    <a:moveTo>
                      <a:pt x="1" y="0"/>
                    </a:moveTo>
                    <a:lnTo>
                      <a:pt x="1" y="3262"/>
                    </a:lnTo>
                    <a:lnTo>
                      <a:pt x="2633" y="519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8"/>
              <p:cNvSpPr/>
              <p:nvPr/>
            </p:nvSpPr>
            <p:spPr>
              <a:xfrm>
                <a:off x="4835655" y="1671279"/>
                <a:ext cx="272278" cy="53676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484" fill="none" extrusionOk="0">
                    <a:moveTo>
                      <a:pt x="0" y="0"/>
                    </a:moveTo>
                    <a:lnTo>
                      <a:pt x="2454" y="0"/>
                    </a:lnTo>
                    <a:lnTo>
                      <a:pt x="2454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8"/>
              <p:cNvSpPr/>
              <p:nvPr/>
            </p:nvSpPr>
            <p:spPr>
              <a:xfrm>
                <a:off x="4924379" y="2036467"/>
                <a:ext cx="272722" cy="53232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0" fill="none" extrusionOk="0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79"/>
                    </a:lnTo>
                    <a:lnTo>
                      <a:pt x="0" y="47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8"/>
              <p:cNvSpPr/>
              <p:nvPr/>
            </p:nvSpPr>
            <p:spPr>
              <a:xfrm>
                <a:off x="5045598" y="1785282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8"/>
              <p:cNvSpPr/>
              <p:nvPr/>
            </p:nvSpPr>
            <p:spPr>
              <a:xfrm>
                <a:off x="5045598" y="1820881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8"/>
              <p:cNvSpPr/>
              <p:nvPr/>
            </p:nvSpPr>
            <p:spPr>
              <a:xfrm>
                <a:off x="5045598" y="1856368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1"/>
                    </a:moveTo>
                    <a:lnTo>
                      <a:pt x="157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8"/>
              <p:cNvSpPr/>
              <p:nvPr/>
            </p:nvSpPr>
            <p:spPr>
              <a:xfrm>
                <a:off x="5045598" y="2156016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8"/>
              <p:cNvSpPr/>
              <p:nvPr/>
            </p:nvSpPr>
            <p:spPr>
              <a:xfrm>
                <a:off x="5045598" y="2191614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8"/>
              <p:cNvSpPr/>
              <p:nvPr/>
            </p:nvSpPr>
            <p:spPr>
              <a:xfrm>
                <a:off x="5045598" y="2227102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1"/>
                    </a:moveTo>
                    <a:lnTo>
                      <a:pt x="157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8"/>
            <p:cNvGrpSpPr/>
            <p:nvPr/>
          </p:nvGrpSpPr>
          <p:grpSpPr>
            <a:xfrm>
              <a:off x="8011179" y="3890537"/>
              <a:ext cx="1273551" cy="1435933"/>
              <a:chOff x="4330704" y="3013150"/>
              <a:chExt cx="1273551" cy="1435933"/>
            </a:xfrm>
          </p:grpSpPr>
          <p:sp>
            <p:nvSpPr>
              <p:cNvPr id="345" name="Google Shape;345;p8"/>
              <p:cNvSpPr/>
              <p:nvPr/>
            </p:nvSpPr>
            <p:spPr>
              <a:xfrm>
                <a:off x="5154951" y="3417818"/>
                <a:ext cx="272722" cy="53676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4" fill="none" extrusionOk="0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5037058" y="4087645"/>
                <a:ext cx="272722" cy="53232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0" fill="none" extrusionOk="0">
                    <a:moveTo>
                      <a:pt x="0" y="1"/>
                    </a:moveTo>
                    <a:lnTo>
                      <a:pt x="2458" y="1"/>
                    </a:lnTo>
                    <a:lnTo>
                      <a:pt x="2458" y="480"/>
                    </a:lnTo>
                    <a:lnTo>
                      <a:pt x="0" y="48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5154951" y="3524503"/>
                <a:ext cx="175012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>
                <a:off x="5154951" y="3560101"/>
                <a:ext cx="175012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8"/>
              <p:cNvSpPr/>
              <p:nvPr/>
            </p:nvSpPr>
            <p:spPr>
              <a:xfrm>
                <a:off x="5154951" y="3595589"/>
                <a:ext cx="175012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1"/>
                    </a:moveTo>
                    <a:lnTo>
                      <a:pt x="1577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5135209" y="4195660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1"/>
                    </a:moveTo>
                    <a:lnTo>
                      <a:pt x="1573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5135209" y="4231259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3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>
                <a:off x="5135209" y="4266857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3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8"/>
              <p:cNvSpPr/>
              <p:nvPr/>
            </p:nvSpPr>
            <p:spPr>
              <a:xfrm>
                <a:off x="4330704" y="3013150"/>
                <a:ext cx="1273551" cy="1435933"/>
              </a:xfrm>
              <a:custGeom>
                <a:avLst/>
                <a:gdLst/>
                <a:ahLst/>
                <a:cxnLst/>
                <a:rect l="l" t="t" r="r" b="b"/>
                <a:pathLst>
                  <a:path w="11483" h="12948" fill="none" extrusionOk="0">
                    <a:moveTo>
                      <a:pt x="1090" y="1"/>
                    </a:moveTo>
                    <a:lnTo>
                      <a:pt x="10393" y="1"/>
                    </a:lnTo>
                    <a:cubicBezTo>
                      <a:pt x="10996" y="1"/>
                      <a:pt x="11483" y="488"/>
                      <a:pt x="11483" y="1095"/>
                    </a:cubicBezTo>
                    <a:lnTo>
                      <a:pt x="11483" y="11854"/>
                    </a:lnTo>
                    <a:cubicBezTo>
                      <a:pt x="11483" y="12461"/>
                      <a:pt x="10996" y="12948"/>
                      <a:pt x="10393" y="12948"/>
                    </a:cubicBezTo>
                    <a:lnTo>
                      <a:pt x="1090" y="12948"/>
                    </a:lnTo>
                    <a:cubicBezTo>
                      <a:pt x="484" y="12948"/>
                      <a:pt x="0" y="12461"/>
                      <a:pt x="0" y="11854"/>
                    </a:cubicBezTo>
                    <a:lnTo>
                      <a:pt x="0" y="1095"/>
                    </a:lnTo>
                    <a:cubicBezTo>
                      <a:pt x="0" y="488"/>
                      <a:pt x="484" y="1"/>
                      <a:pt x="10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8"/>
              <p:cNvSpPr/>
              <p:nvPr/>
            </p:nvSpPr>
            <p:spPr>
              <a:xfrm>
                <a:off x="4330704" y="3362037"/>
                <a:ext cx="1273551" cy="949082"/>
              </a:xfrm>
              <a:custGeom>
                <a:avLst/>
                <a:gdLst/>
                <a:ahLst/>
                <a:cxnLst/>
                <a:rect l="l" t="t" r="r" b="b"/>
                <a:pathLst>
                  <a:path w="11483" h="8558" fill="none" extrusionOk="0">
                    <a:moveTo>
                      <a:pt x="0" y="3541"/>
                    </a:moveTo>
                    <a:lnTo>
                      <a:pt x="1307" y="5721"/>
                    </a:lnTo>
                    <a:cubicBezTo>
                      <a:pt x="1407" y="5891"/>
                      <a:pt x="1662" y="5864"/>
                      <a:pt x="1728" y="5678"/>
                    </a:cubicBezTo>
                    <a:lnTo>
                      <a:pt x="3498" y="441"/>
                    </a:lnTo>
                    <a:cubicBezTo>
                      <a:pt x="3564" y="244"/>
                      <a:pt x="3838" y="225"/>
                      <a:pt x="3927" y="414"/>
                    </a:cubicBezTo>
                    <a:lnTo>
                      <a:pt x="4638" y="1852"/>
                    </a:lnTo>
                    <a:cubicBezTo>
                      <a:pt x="4727" y="2034"/>
                      <a:pt x="4986" y="2022"/>
                      <a:pt x="5063" y="1836"/>
                    </a:cubicBezTo>
                    <a:lnTo>
                      <a:pt x="5732" y="198"/>
                    </a:lnTo>
                    <a:cubicBezTo>
                      <a:pt x="5813" y="1"/>
                      <a:pt x="6095" y="8"/>
                      <a:pt x="6169" y="209"/>
                    </a:cubicBezTo>
                    <a:lnTo>
                      <a:pt x="8089" y="5512"/>
                    </a:lnTo>
                    <a:cubicBezTo>
                      <a:pt x="8163" y="5721"/>
                      <a:pt x="8460" y="5713"/>
                      <a:pt x="8530" y="5500"/>
                    </a:cubicBezTo>
                    <a:lnTo>
                      <a:pt x="8827" y="4569"/>
                    </a:lnTo>
                    <a:cubicBezTo>
                      <a:pt x="8893" y="4352"/>
                      <a:pt x="9198" y="4352"/>
                      <a:pt x="9268" y="4565"/>
                    </a:cubicBezTo>
                    <a:lnTo>
                      <a:pt x="9867" y="6331"/>
                    </a:lnTo>
                    <a:cubicBezTo>
                      <a:pt x="9937" y="6532"/>
                      <a:pt x="10219" y="6544"/>
                      <a:pt x="10304" y="6350"/>
                    </a:cubicBezTo>
                    <a:lnTo>
                      <a:pt x="10304" y="6350"/>
                    </a:lnTo>
                    <a:cubicBezTo>
                      <a:pt x="10389" y="6153"/>
                      <a:pt x="10671" y="6165"/>
                      <a:pt x="10737" y="6366"/>
                    </a:cubicBezTo>
                    <a:lnTo>
                      <a:pt x="11483" y="8557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>
                <a:off x="5004452" y="3417818"/>
                <a:ext cx="72201" cy="7208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50" extrusionOk="0">
                    <a:moveTo>
                      <a:pt x="325" y="0"/>
                    </a:moveTo>
                    <a:cubicBezTo>
                      <a:pt x="144" y="0"/>
                      <a:pt x="1" y="147"/>
                      <a:pt x="1" y="325"/>
                    </a:cubicBezTo>
                    <a:cubicBezTo>
                      <a:pt x="1" y="506"/>
                      <a:pt x="144" y="649"/>
                      <a:pt x="325" y="649"/>
                    </a:cubicBezTo>
                    <a:cubicBezTo>
                      <a:pt x="503" y="649"/>
                      <a:pt x="650" y="506"/>
                      <a:pt x="650" y="325"/>
                    </a:cubicBezTo>
                    <a:cubicBezTo>
                      <a:pt x="650" y="147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8"/>
              <p:cNvSpPr/>
              <p:nvPr/>
            </p:nvSpPr>
            <p:spPr>
              <a:xfrm>
                <a:off x="5374432" y="3955676"/>
                <a:ext cx="72090" cy="72085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fill="none" extrusionOk="0">
                    <a:moveTo>
                      <a:pt x="649" y="325"/>
                    </a:moveTo>
                    <a:cubicBezTo>
                      <a:pt x="649" y="503"/>
                      <a:pt x="502" y="650"/>
                      <a:pt x="325" y="650"/>
                    </a:cubicBezTo>
                    <a:cubicBezTo>
                      <a:pt x="143" y="650"/>
                      <a:pt x="0" y="503"/>
                      <a:pt x="0" y="325"/>
                    </a:cubicBezTo>
                    <a:cubicBezTo>
                      <a:pt x="0" y="143"/>
                      <a:pt x="143" y="0"/>
                      <a:pt x="325" y="0"/>
                    </a:cubicBezTo>
                    <a:cubicBezTo>
                      <a:pt x="502" y="0"/>
                      <a:pt x="649" y="143"/>
                      <a:pt x="649" y="3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8"/>
              <p:cNvSpPr/>
              <p:nvPr/>
            </p:nvSpPr>
            <p:spPr>
              <a:xfrm>
                <a:off x="4330704" y="3103643"/>
                <a:ext cx="1273551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1483" h="1" fill="none" extrusionOk="0">
                    <a:moveTo>
                      <a:pt x="0" y="0"/>
                    </a:moveTo>
                    <a:lnTo>
                      <a:pt x="11483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8" name="Google Shape;358;p8"/>
            <p:cNvGrpSpPr/>
            <p:nvPr/>
          </p:nvGrpSpPr>
          <p:grpSpPr>
            <a:xfrm>
              <a:off x="-1026365" y="2830888"/>
              <a:ext cx="2036926" cy="1243854"/>
              <a:chOff x="1949351" y="2529300"/>
              <a:chExt cx="2036926" cy="1243854"/>
            </a:xfrm>
          </p:grpSpPr>
          <p:sp>
            <p:nvSpPr>
              <p:cNvPr id="359" name="Google Shape;359;p8"/>
              <p:cNvSpPr/>
              <p:nvPr/>
            </p:nvSpPr>
            <p:spPr>
              <a:xfrm>
                <a:off x="3536846" y="3397191"/>
                <a:ext cx="252647" cy="49461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446" fill="none" extrusionOk="0">
                    <a:moveTo>
                      <a:pt x="1" y="1"/>
                    </a:moveTo>
                    <a:lnTo>
                      <a:pt x="2277" y="1"/>
                    </a:lnTo>
                    <a:lnTo>
                      <a:pt x="2277" y="445"/>
                    </a:lnTo>
                    <a:lnTo>
                      <a:pt x="1" y="4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8"/>
              <p:cNvSpPr/>
              <p:nvPr/>
            </p:nvSpPr>
            <p:spPr>
              <a:xfrm>
                <a:off x="3536846" y="3151219"/>
                <a:ext cx="252647" cy="186977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1686" extrusionOk="0">
                    <a:moveTo>
                      <a:pt x="403" y="0"/>
                    </a:moveTo>
                    <a:cubicBezTo>
                      <a:pt x="183" y="0"/>
                      <a:pt x="1" y="178"/>
                      <a:pt x="1" y="402"/>
                    </a:cubicBezTo>
                    <a:lnTo>
                      <a:pt x="1" y="1283"/>
                    </a:lnTo>
                    <a:cubicBezTo>
                      <a:pt x="1" y="1508"/>
                      <a:pt x="183" y="1685"/>
                      <a:pt x="403" y="1685"/>
                    </a:cubicBezTo>
                    <a:lnTo>
                      <a:pt x="1875" y="1685"/>
                    </a:lnTo>
                    <a:cubicBezTo>
                      <a:pt x="2099" y="1685"/>
                      <a:pt x="2277" y="1508"/>
                      <a:pt x="2277" y="1283"/>
                    </a:cubicBezTo>
                    <a:lnTo>
                      <a:pt x="2277" y="402"/>
                    </a:lnTo>
                    <a:cubicBezTo>
                      <a:pt x="2277" y="178"/>
                      <a:pt x="2099" y="0"/>
                      <a:pt x="18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8"/>
              <p:cNvSpPr/>
              <p:nvPr/>
            </p:nvSpPr>
            <p:spPr>
              <a:xfrm>
                <a:off x="3536846" y="3495780"/>
                <a:ext cx="16170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" fill="none" extrusionOk="0">
                    <a:moveTo>
                      <a:pt x="1" y="1"/>
                    </a:moveTo>
                    <a:lnTo>
                      <a:pt x="1458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8"/>
              <p:cNvSpPr/>
              <p:nvPr/>
            </p:nvSpPr>
            <p:spPr>
              <a:xfrm>
                <a:off x="3536846" y="3528828"/>
                <a:ext cx="16170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" fill="none" extrusionOk="0">
                    <a:moveTo>
                      <a:pt x="1" y="0"/>
                    </a:moveTo>
                    <a:lnTo>
                      <a:pt x="1458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8"/>
              <p:cNvSpPr/>
              <p:nvPr/>
            </p:nvSpPr>
            <p:spPr>
              <a:xfrm>
                <a:off x="3536846" y="3561765"/>
                <a:ext cx="16170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" fill="none" extrusionOk="0">
                    <a:moveTo>
                      <a:pt x="1" y="1"/>
                    </a:moveTo>
                    <a:lnTo>
                      <a:pt x="1458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8"/>
              <p:cNvSpPr/>
              <p:nvPr/>
            </p:nvSpPr>
            <p:spPr>
              <a:xfrm>
                <a:off x="1990497" y="2529300"/>
                <a:ext cx="1995780" cy="1243854"/>
              </a:xfrm>
              <a:custGeom>
                <a:avLst/>
                <a:gdLst/>
                <a:ahLst/>
                <a:cxnLst/>
                <a:rect l="l" t="t" r="r" b="b"/>
                <a:pathLst>
                  <a:path w="17995" h="11216" fill="none" extrusionOk="0">
                    <a:moveTo>
                      <a:pt x="827" y="1"/>
                    </a:moveTo>
                    <a:lnTo>
                      <a:pt x="17167" y="1"/>
                    </a:lnTo>
                    <a:cubicBezTo>
                      <a:pt x="17623" y="1"/>
                      <a:pt x="17994" y="368"/>
                      <a:pt x="17994" y="824"/>
                    </a:cubicBezTo>
                    <a:lnTo>
                      <a:pt x="17994" y="10389"/>
                    </a:lnTo>
                    <a:cubicBezTo>
                      <a:pt x="17994" y="10849"/>
                      <a:pt x="17623" y="11216"/>
                      <a:pt x="17167" y="11216"/>
                    </a:cubicBezTo>
                    <a:lnTo>
                      <a:pt x="827" y="11216"/>
                    </a:lnTo>
                    <a:cubicBezTo>
                      <a:pt x="367" y="11216"/>
                      <a:pt x="0" y="10849"/>
                      <a:pt x="0" y="10389"/>
                    </a:cubicBezTo>
                    <a:lnTo>
                      <a:pt x="0" y="824"/>
                    </a:lnTo>
                    <a:cubicBezTo>
                      <a:pt x="0" y="368"/>
                      <a:pt x="367" y="1"/>
                      <a:pt x="82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8"/>
              <p:cNvSpPr/>
              <p:nvPr/>
            </p:nvSpPr>
            <p:spPr>
              <a:xfrm>
                <a:off x="3391560" y="2529300"/>
                <a:ext cx="111" cy="12438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16" fill="none" extrusionOk="0">
                    <a:moveTo>
                      <a:pt x="1" y="1"/>
                    </a:moveTo>
                    <a:lnTo>
                      <a:pt x="1" y="11216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8"/>
              <p:cNvSpPr/>
              <p:nvPr/>
            </p:nvSpPr>
            <p:spPr>
              <a:xfrm>
                <a:off x="3158438" y="2529300"/>
                <a:ext cx="111" cy="12438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16" fill="none" extrusionOk="0">
                    <a:moveTo>
                      <a:pt x="0" y="1"/>
                    </a:moveTo>
                    <a:lnTo>
                      <a:pt x="0" y="11216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8"/>
              <p:cNvSpPr/>
              <p:nvPr/>
            </p:nvSpPr>
            <p:spPr>
              <a:xfrm>
                <a:off x="2925204" y="2529300"/>
                <a:ext cx="111" cy="12438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16" fill="none" extrusionOk="0">
                    <a:moveTo>
                      <a:pt x="1" y="1"/>
                    </a:moveTo>
                    <a:lnTo>
                      <a:pt x="1" y="11216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8"/>
              <p:cNvSpPr/>
              <p:nvPr/>
            </p:nvSpPr>
            <p:spPr>
              <a:xfrm>
                <a:off x="2692526" y="2529300"/>
                <a:ext cx="111" cy="12438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16" fill="none" extrusionOk="0">
                    <a:moveTo>
                      <a:pt x="0" y="1"/>
                    </a:moveTo>
                    <a:lnTo>
                      <a:pt x="0" y="11216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>
                <a:off x="2459403" y="2529300"/>
                <a:ext cx="111" cy="12438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16" fill="none" extrusionOk="0">
                    <a:moveTo>
                      <a:pt x="0" y="1"/>
                    </a:moveTo>
                    <a:lnTo>
                      <a:pt x="0" y="11216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8"/>
              <p:cNvSpPr/>
              <p:nvPr/>
            </p:nvSpPr>
            <p:spPr>
              <a:xfrm>
                <a:off x="2226170" y="2529300"/>
                <a:ext cx="111" cy="1243854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16" fill="none" extrusionOk="0">
                    <a:moveTo>
                      <a:pt x="1" y="1"/>
                    </a:moveTo>
                    <a:lnTo>
                      <a:pt x="1" y="11216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1990497" y="2867873"/>
                <a:ext cx="1401205" cy="607067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5474" fill="none" extrusionOk="0">
                    <a:moveTo>
                      <a:pt x="0" y="3962"/>
                    </a:moveTo>
                    <a:lnTo>
                      <a:pt x="1901" y="2706"/>
                    </a:lnTo>
                    <a:cubicBezTo>
                      <a:pt x="2037" y="2613"/>
                      <a:pt x="2215" y="2617"/>
                      <a:pt x="2346" y="2710"/>
                    </a:cubicBezTo>
                    <a:lnTo>
                      <a:pt x="3753" y="3695"/>
                    </a:lnTo>
                    <a:cubicBezTo>
                      <a:pt x="3954" y="3835"/>
                      <a:pt x="4232" y="3761"/>
                      <a:pt x="4336" y="3541"/>
                    </a:cubicBezTo>
                    <a:lnTo>
                      <a:pt x="5894" y="325"/>
                    </a:lnTo>
                    <a:cubicBezTo>
                      <a:pt x="6048" y="1"/>
                      <a:pt x="6520" y="35"/>
                      <a:pt x="6628" y="376"/>
                    </a:cubicBezTo>
                    <a:lnTo>
                      <a:pt x="8120" y="5098"/>
                    </a:lnTo>
                    <a:cubicBezTo>
                      <a:pt x="8228" y="5446"/>
                      <a:pt x="8707" y="5473"/>
                      <a:pt x="8858" y="5145"/>
                    </a:cubicBezTo>
                    <a:lnTo>
                      <a:pt x="10242" y="2146"/>
                    </a:lnTo>
                    <a:cubicBezTo>
                      <a:pt x="10369" y="1867"/>
                      <a:pt x="10752" y="1833"/>
                      <a:pt x="10926" y="2084"/>
                    </a:cubicBezTo>
                    <a:lnTo>
                      <a:pt x="12634" y="451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>
                <a:off x="2528386" y="3037215"/>
                <a:ext cx="66988" cy="6654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0" extrusionOk="0">
                    <a:moveTo>
                      <a:pt x="302" y="0"/>
                    </a:moveTo>
                    <a:cubicBezTo>
                      <a:pt x="136" y="0"/>
                      <a:pt x="0" y="132"/>
                      <a:pt x="0" y="298"/>
                    </a:cubicBezTo>
                    <a:cubicBezTo>
                      <a:pt x="0" y="464"/>
                      <a:pt x="136" y="599"/>
                      <a:pt x="302" y="599"/>
                    </a:cubicBezTo>
                    <a:cubicBezTo>
                      <a:pt x="468" y="599"/>
                      <a:pt x="603" y="464"/>
                      <a:pt x="603" y="298"/>
                    </a:cubicBezTo>
                    <a:cubicBezTo>
                      <a:pt x="603" y="132"/>
                      <a:pt x="468" y="0"/>
                      <a:pt x="3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8"/>
              <p:cNvSpPr/>
              <p:nvPr/>
            </p:nvSpPr>
            <p:spPr>
              <a:xfrm>
                <a:off x="2076115" y="2749212"/>
                <a:ext cx="464370" cy="277472"/>
              </a:xfrm>
              <a:custGeom>
                <a:avLst/>
                <a:gdLst/>
                <a:ahLst/>
                <a:cxnLst/>
                <a:rect l="l" t="t" r="r" b="b"/>
                <a:pathLst>
                  <a:path w="4187" h="2502" extrusionOk="0">
                    <a:moveTo>
                      <a:pt x="322" y="0"/>
                    </a:moveTo>
                    <a:cubicBezTo>
                      <a:pt x="144" y="0"/>
                      <a:pt x="1" y="143"/>
                      <a:pt x="1" y="317"/>
                    </a:cubicBezTo>
                    <a:lnTo>
                      <a:pt x="1" y="1689"/>
                    </a:lnTo>
                    <a:cubicBezTo>
                      <a:pt x="1" y="1863"/>
                      <a:pt x="144" y="2006"/>
                      <a:pt x="322" y="2006"/>
                    </a:cubicBezTo>
                    <a:lnTo>
                      <a:pt x="3514" y="2006"/>
                    </a:lnTo>
                    <a:lnTo>
                      <a:pt x="3958" y="2462"/>
                    </a:lnTo>
                    <a:cubicBezTo>
                      <a:pt x="3986" y="2489"/>
                      <a:pt x="4019" y="2502"/>
                      <a:pt x="4052" y="2502"/>
                    </a:cubicBezTo>
                    <a:cubicBezTo>
                      <a:pt x="4121" y="2502"/>
                      <a:pt x="4186" y="2448"/>
                      <a:pt x="4186" y="2369"/>
                    </a:cubicBezTo>
                    <a:lnTo>
                      <a:pt x="4186" y="317"/>
                    </a:lnTo>
                    <a:cubicBezTo>
                      <a:pt x="4186" y="143"/>
                      <a:pt x="4043" y="0"/>
                      <a:pt x="38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1949351" y="3630411"/>
                <a:ext cx="7852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" fill="none" extrusionOk="0">
                    <a:moveTo>
                      <a:pt x="0" y="0"/>
                    </a:moveTo>
                    <a:lnTo>
                      <a:pt x="7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8"/>
              <p:cNvSpPr/>
              <p:nvPr/>
            </p:nvSpPr>
            <p:spPr>
              <a:xfrm>
                <a:off x="1949351" y="3467945"/>
                <a:ext cx="7852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" fill="none" extrusionOk="0">
                    <a:moveTo>
                      <a:pt x="0" y="0"/>
                    </a:moveTo>
                    <a:lnTo>
                      <a:pt x="7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1949351" y="3305478"/>
                <a:ext cx="7852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" fill="none" extrusionOk="0">
                    <a:moveTo>
                      <a:pt x="0" y="1"/>
                    </a:moveTo>
                    <a:lnTo>
                      <a:pt x="707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8"/>
              <p:cNvSpPr/>
              <p:nvPr/>
            </p:nvSpPr>
            <p:spPr>
              <a:xfrm>
                <a:off x="1949351" y="3143012"/>
                <a:ext cx="7852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" fill="none" extrusionOk="0">
                    <a:moveTo>
                      <a:pt x="0" y="1"/>
                    </a:moveTo>
                    <a:lnTo>
                      <a:pt x="707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1949351" y="2980657"/>
                <a:ext cx="7852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" fill="none" extrusionOk="0">
                    <a:moveTo>
                      <a:pt x="0" y="0"/>
                    </a:moveTo>
                    <a:lnTo>
                      <a:pt x="7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1949351" y="2818191"/>
                <a:ext cx="7852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" fill="none" extrusionOk="0">
                    <a:moveTo>
                      <a:pt x="0" y="0"/>
                    </a:moveTo>
                    <a:lnTo>
                      <a:pt x="7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1949351" y="2655281"/>
                <a:ext cx="78523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" fill="none" extrusionOk="0">
                    <a:moveTo>
                      <a:pt x="0" y="1"/>
                    </a:moveTo>
                    <a:lnTo>
                      <a:pt x="707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2998513" y="3188480"/>
                <a:ext cx="121887" cy="121879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099" fill="none" extrusionOk="0">
                    <a:moveTo>
                      <a:pt x="1098" y="549"/>
                    </a:moveTo>
                    <a:cubicBezTo>
                      <a:pt x="1098" y="855"/>
                      <a:pt x="851" y="1098"/>
                      <a:pt x="550" y="1098"/>
                    </a:cubicBezTo>
                    <a:cubicBezTo>
                      <a:pt x="248" y="1098"/>
                      <a:pt x="1" y="855"/>
                      <a:pt x="1" y="549"/>
                    </a:cubicBezTo>
                    <a:cubicBezTo>
                      <a:pt x="1" y="248"/>
                      <a:pt x="248" y="1"/>
                      <a:pt x="550" y="1"/>
                    </a:cubicBezTo>
                    <a:cubicBezTo>
                      <a:pt x="851" y="1"/>
                      <a:pt x="1098" y="248"/>
                      <a:pt x="1098" y="5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3391560" y="2618462"/>
                <a:ext cx="594242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5358" h="1" fill="none" extrusionOk="0">
                    <a:moveTo>
                      <a:pt x="5357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3" name="Google Shape;383;p8"/>
          <p:cNvGrpSpPr/>
          <p:nvPr/>
        </p:nvGrpSpPr>
        <p:grpSpPr>
          <a:xfrm>
            <a:off x="1425786" y="990143"/>
            <a:ext cx="7243162" cy="3589813"/>
            <a:chOff x="1425786" y="990143"/>
            <a:chExt cx="7243162" cy="3589813"/>
          </a:xfrm>
        </p:grpSpPr>
        <p:grpSp>
          <p:nvGrpSpPr>
            <p:cNvPr id="384" name="Google Shape;384;p8"/>
            <p:cNvGrpSpPr/>
            <p:nvPr/>
          </p:nvGrpSpPr>
          <p:grpSpPr>
            <a:xfrm>
              <a:off x="8118011" y="990143"/>
              <a:ext cx="550937" cy="753215"/>
              <a:chOff x="1660966" y="1509562"/>
              <a:chExt cx="164961" cy="225541"/>
            </a:xfrm>
          </p:grpSpPr>
          <p:sp>
            <p:nvSpPr>
              <p:cNvPr id="385" name="Google Shape;385;p8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539" extrusionOk="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1660966" y="1509562"/>
                <a:ext cx="41111" cy="4111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238" fill="none" extrusionOk="0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" name="Google Shape;387;p8"/>
            <p:cNvGrpSpPr/>
            <p:nvPr/>
          </p:nvGrpSpPr>
          <p:grpSpPr>
            <a:xfrm>
              <a:off x="1425786" y="4092445"/>
              <a:ext cx="487873" cy="487511"/>
              <a:chOff x="1577683" y="3078597"/>
              <a:chExt cx="146079" cy="145979"/>
            </a:xfrm>
          </p:grpSpPr>
          <p:sp>
            <p:nvSpPr>
              <p:cNvPr id="388" name="Google Shape;388;p8"/>
              <p:cNvSpPr/>
              <p:nvPr/>
            </p:nvSpPr>
            <p:spPr>
              <a:xfrm>
                <a:off x="1577683" y="3078597"/>
                <a:ext cx="51106" cy="51106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539" extrusionOk="0">
                    <a:moveTo>
                      <a:pt x="770" y="1"/>
                    </a:moveTo>
                    <a:lnTo>
                      <a:pt x="1" y="770"/>
                    </a:lnTo>
                    <a:lnTo>
                      <a:pt x="770" y="1539"/>
                    </a:lnTo>
                    <a:lnTo>
                      <a:pt x="1539" y="770"/>
                    </a:lnTo>
                    <a:lnTo>
                      <a:pt x="7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1678566" y="3179348"/>
                <a:ext cx="45195" cy="45229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62" fill="none" extrusionOk="0">
                    <a:moveTo>
                      <a:pt x="1117" y="244"/>
                    </a:moveTo>
                    <a:cubicBezTo>
                      <a:pt x="1361" y="488"/>
                      <a:pt x="1361" y="878"/>
                      <a:pt x="1117" y="1118"/>
                    </a:cubicBezTo>
                    <a:cubicBezTo>
                      <a:pt x="878" y="1361"/>
                      <a:pt x="487" y="1361"/>
                      <a:pt x="244" y="1118"/>
                    </a:cubicBezTo>
                    <a:cubicBezTo>
                      <a:pt x="0" y="878"/>
                      <a:pt x="0" y="488"/>
                      <a:pt x="244" y="244"/>
                    </a:cubicBezTo>
                    <a:cubicBezTo>
                      <a:pt x="487" y="1"/>
                      <a:pt x="878" y="1"/>
                      <a:pt x="1117" y="2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0" name="Google Shape;39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3" name="Google Shape;393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94" name="Google Shape;394;p9"/>
          <p:cNvGrpSpPr/>
          <p:nvPr/>
        </p:nvGrpSpPr>
        <p:grpSpPr>
          <a:xfrm>
            <a:off x="-1108678" y="-766112"/>
            <a:ext cx="11573053" cy="10014415"/>
            <a:chOff x="-1108678" y="-766112"/>
            <a:chExt cx="11573053" cy="10014415"/>
          </a:xfrm>
        </p:grpSpPr>
        <p:sp>
          <p:nvSpPr>
            <p:cNvPr id="395" name="Google Shape;395;p9"/>
            <p:cNvSpPr/>
            <p:nvPr/>
          </p:nvSpPr>
          <p:spPr>
            <a:xfrm>
              <a:off x="8144775" y="-766112"/>
              <a:ext cx="2319600" cy="231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-1108678" y="4510697"/>
              <a:ext cx="4947185" cy="4737605"/>
            </a:xfrm>
            <a:custGeom>
              <a:avLst/>
              <a:gdLst/>
              <a:ahLst/>
              <a:cxnLst/>
              <a:rect l="l" t="t" r="r" b="b"/>
              <a:pathLst>
                <a:path w="59745" h="57214" extrusionOk="0">
                  <a:moveTo>
                    <a:pt x="29871" y="1"/>
                  </a:moveTo>
                  <a:cubicBezTo>
                    <a:pt x="26553" y="1"/>
                    <a:pt x="23235" y="1266"/>
                    <a:pt x="20703" y="3798"/>
                  </a:cubicBezTo>
                  <a:lnTo>
                    <a:pt x="5063" y="19438"/>
                  </a:lnTo>
                  <a:cubicBezTo>
                    <a:pt x="0" y="24501"/>
                    <a:pt x="0" y="32710"/>
                    <a:pt x="5063" y="37776"/>
                  </a:cubicBezTo>
                  <a:lnTo>
                    <a:pt x="20703" y="53417"/>
                  </a:lnTo>
                  <a:cubicBezTo>
                    <a:pt x="23235" y="55948"/>
                    <a:pt x="26553" y="57214"/>
                    <a:pt x="29871" y="57214"/>
                  </a:cubicBezTo>
                  <a:cubicBezTo>
                    <a:pt x="33189" y="57214"/>
                    <a:pt x="36508" y="55948"/>
                    <a:pt x="39041" y="53417"/>
                  </a:cubicBezTo>
                  <a:lnTo>
                    <a:pt x="54682" y="37776"/>
                  </a:lnTo>
                  <a:cubicBezTo>
                    <a:pt x="59745" y="32710"/>
                    <a:pt x="59745" y="24501"/>
                    <a:pt x="54682" y="19438"/>
                  </a:cubicBezTo>
                  <a:lnTo>
                    <a:pt x="39041" y="3798"/>
                  </a:lnTo>
                  <a:cubicBezTo>
                    <a:pt x="36508" y="1266"/>
                    <a:pt x="33189" y="1"/>
                    <a:pt x="29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9"/>
          <p:cNvGrpSpPr/>
          <p:nvPr/>
        </p:nvGrpSpPr>
        <p:grpSpPr>
          <a:xfrm>
            <a:off x="-2257154" y="-338463"/>
            <a:ext cx="11368971" cy="7541451"/>
            <a:chOff x="-2257154" y="-338463"/>
            <a:chExt cx="11368971" cy="7541451"/>
          </a:xfrm>
        </p:grpSpPr>
        <p:sp>
          <p:nvSpPr>
            <p:cNvPr id="398" name="Google Shape;398;p9"/>
            <p:cNvSpPr/>
            <p:nvPr/>
          </p:nvSpPr>
          <p:spPr>
            <a:xfrm>
              <a:off x="-2257154" y="4009448"/>
              <a:ext cx="3193540" cy="3193540"/>
            </a:xfrm>
            <a:custGeom>
              <a:avLst/>
              <a:gdLst/>
              <a:ahLst/>
              <a:cxnLst/>
              <a:rect l="l" t="t" r="r" b="b"/>
              <a:pathLst>
                <a:path w="38567" h="38567" fill="none" extrusionOk="0">
                  <a:moveTo>
                    <a:pt x="38566" y="19281"/>
                  </a:moveTo>
                  <a:cubicBezTo>
                    <a:pt x="38566" y="24394"/>
                    <a:pt x="36537" y="29299"/>
                    <a:pt x="32920" y="32916"/>
                  </a:cubicBezTo>
                  <a:cubicBezTo>
                    <a:pt x="29303" y="36533"/>
                    <a:pt x="24398" y="38566"/>
                    <a:pt x="19285" y="38566"/>
                  </a:cubicBezTo>
                  <a:cubicBezTo>
                    <a:pt x="14172" y="38566"/>
                    <a:pt x="9264" y="36533"/>
                    <a:pt x="5650" y="32916"/>
                  </a:cubicBezTo>
                  <a:cubicBezTo>
                    <a:pt x="2033" y="29299"/>
                    <a:pt x="0" y="24394"/>
                    <a:pt x="0" y="19281"/>
                  </a:cubicBezTo>
                  <a:cubicBezTo>
                    <a:pt x="0" y="8630"/>
                    <a:pt x="8634" y="0"/>
                    <a:pt x="19285" y="0"/>
                  </a:cubicBezTo>
                  <a:cubicBezTo>
                    <a:pt x="24398" y="0"/>
                    <a:pt x="29303" y="2029"/>
                    <a:pt x="32920" y="5646"/>
                  </a:cubicBezTo>
                  <a:cubicBezTo>
                    <a:pt x="36537" y="9264"/>
                    <a:pt x="38566" y="14168"/>
                    <a:pt x="38566" y="192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9"/>
            <p:cNvGrpSpPr/>
            <p:nvPr/>
          </p:nvGrpSpPr>
          <p:grpSpPr>
            <a:xfrm flipH="1">
              <a:off x="-527410" y="960345"/>
              <a:ext cx="1341648" cy="1089149"/>
              <a:chOff x="4062425" y="1389708"/>
              <a:chExt cx="1341648" cy="1089149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4062425" y="1389708"/>
                <a:ext cx="1341648" cy="1089149"/>
              </a:xfrm>
              <a:custGeom>
                <a:avLst/>
                <a:gdLst/>
                <a:ahLst/>
                <a:cxnLst/>
                <a:rect l="l" t="t" r="r" b="b"/>
                <a:pathLst>
                  <a:path w="12097" h="9821" fill="none" extrusionOk="0">
                    <a:moveTo>
                      <a:pt x="831" y="0"/>
                    </a:moveTo>
                    <a:lnTo>
                      <a:pt x="11262" y="0"/>
                    </a:lnTo>
                    <a:cubicBezTo>
                      <a:pt x="11722" y="0"/>
                      <a:pt x="12097" y="371"/>
                      <a:pt x="12097" y="831"/>
                    </a:cubicBezTo>
                    <a:lnTo>
                      <a:pt x="12097" y="8986"/>
                    </a:lnTo>
                    <a:cubicBezTo>
                      <a:pt x="12097" y="9446"/>
                      <a:pt x="11722" y="9821"/>
                      <a:pt x="11262" y="9821"/>
                    </a:cubicBezTo>
                    <a:lnTo>
                      <a:pt x="831" y="9821"/>
                    </a:lnTo>
                    <a:cubicBezTo>
                      <a:pt x="371" y="9821"/>
                      <a:pt x="0" y="9446"/>
                      <a:pt x="0" y="8986"/>
                    </a:cubicBezTo>
                    <a:lnTo>
                      <a:pt x="0" y="831"/>
                    </a:lnTo>
                    <a:cubicBezTo>
                      <a:pt x="0" y="371"/>
                      <a:pt x="371" y="0"/>
                      <a:pt x="83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4259503" y="1580453"/>
                <a:ext cx="361891" cy="642555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5794" extrusionOk="0">
                    <a:moveTo>
                      <a:pt x="3263" y="0"/>
                    </a:moveTo>
                    <a:cubicBezTo>
                      <a:pt x="1462" y="0"/>
                      <a:pt x="1" y="1457"/>
                      <a:pt x="1" y="3262"/>
                    </a:cubicBezTo>
                    <a:cubicBezTo>
                      <a:pt x="1" y="4282"/>
                      <a:pt x="472" y="5198"/>
                      <a:pt x="1211" y="5793"/>
                    </a:cubicBezTo>
                    <a:lnTo>
                      <a:pt x="3263" y="3262"/>
                    </a:lnTo>
                    <a:lnTo>
                      <a:pt x="32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4621275" y="1580453"/>
                <a:ext cx="361891" cy="714972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6447" extrusionOk="0">
                    <a:moveTo>
                      <a:pt x="1" y="0"/>
                    </a:moveTo>
                    <a:lnTo>
                      <a:pt x="1" y="3262"/>
                    </a:lnTo>
                    <a:lnTo>
                      <a:pt x="700" y="6446"/>
                    </a:lnTo>
                    <a:cubicBezTo>
                      <a:pt x="2165" y="6130"/>
                      <a:pt x="3263" y="4823"/>
                      <a:pt x="3263" y="3262"/>
                    </a:cubicBezTo>
                    <a:cubicBezTo>
                      <a:pt x="3263" y="1457"/>
                      <a:pt x="1806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4393698" y="1942093"/>
                <a:ext cx="304885" cy="361867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3263" extrusionOk="0">
                    <a:moveTo>
                      <a:pt x="2053" y="1"/>
                    </a:moveTo>
                    <a:lnTo>
                      <a:pt x="1" y="2532"/>
                    </a:lnTo>
                    <a:cubicBezTo>
                      <a:pt x="561" y="2988"/>
                      <a:pt x="1276" y="3263"/>
                      <a:pt x="2053" y="3263"/>
                    </a:cubicBezTo>
                    <a:cubicBezTo>
                      <a:pt x="2292" y="3263"/>
                      <a:pt x="2524" y="3236"/>
                      <a:pt x="2748" y="3185"/>
                    </a:cubicBez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4621275" y="1580453"/>
                <a:ext cx="292019" cy="575682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5191" fill="none" extrusionOk="0">
                    <a:moveTo>
                      <a:pt x="1" y="0"/>
                    </a:moveTo>
                    <a:lnTo>
                      <a:pt x="1" y="3262"/>
                    </a:lnTo>
                    <a:lnTo>
                      <a:pt x="2633" y="519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4835655" y="1671279"/>
                <a:ext cx="272278" cy="53676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484" fill="none" extrusionOk="0">
                    <a:moveTo>
                      <a:pt x="0" y="0"/>
                    </a:moveTo>
                    <a:lnTo>
                      <a:pt x="2454" y="0"/>
                    </a:lnTo>
                    <a:lnTo>
                      <a:pt x="2454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4924379" y="2036467"/>
                <a:ext cx="272722" cy="53232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0" fill="none" extrusionOk="0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79"/>
                    </a:lnTo>
                    <a:lnTo>
                      <a:pt x="0" y="47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5045598" y="1785282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9"/>
              <p:cNvSpPr/>
              <p:nvPr/>
            </p:nvSpPr>
            <p:spPr>
              <a:xfrm>
                <a:off x="5045598" y="1820881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5045598" y="1856368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1"/>
                    </a:moveTo>
                    <a:lnTo>
                      <a:pt x="157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9"/>
              <p:cNvSpPr/>
              <p:nvPr/>
            </p:nvSpPr>
            <p:spPr>
              <a:xfrm>
                <a:off x="5045598" y="2156016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9"/>
              <p:cNvSpPr/>
              <p:nvPr/>
            </p:nvSpPr>
            <p:spPr>
              <a:xfrm>
                <a:off x="5045598" y="2191614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0"/>
                    </a:moveTo>
                    <a:lnTo>
                      <a:pt x="1574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5045598" y="2227102"/>
                <a:ext cx="174568" cy="111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" fill="none" extrusionOk="0">
                    <a:moveTo>
                      <a:pt x="1" y="1"/>
                    </a:moveTo>
                    <a:lnTo>
                      <a:pt x="157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" name="Google Shape;413;p9"/>
            <p:cNvGrpSpPr/>
            <p:nvPr/>
          </p:nvGrpSpPr>
          <p:grpSpPr>
            <a:xfrm rot="1478938">
              <a:off x="8428911" y="990188"/>
              <a:ext cx="550941" cy="753216"/>
              <a:chOff x="1660966" y="1509562"/>
              <a:chExt cx="164961" cy="225541"/>
            </a:xfrm>
          </p:grpSpPr>
          <p:sp>
            <p:nvSpPr>
              <p:cNvPr id="414" name="Google Shape;414;p9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539" extrusionOk="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9"/>
              <p:cNvSpPr/>
              <p:nvPr/>
            </p:nvSpPr>
            <p:spPr>
              <a:xfrm>
                <a:off x="1660966" y="1509562"/>
                <a:ext cx="41111" cy="4111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238" fill="none" extrusionOk="0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6" name="Google Shape;416;p9"/>
            <p:cNvGrpSpPr/>
            <p:nvPr/>
          </p:nvGrpSpPr>
          <p:grpSpPr>
            <a:xfrm>
              <a:off x="1120986" y="4287820"/>
              <a:ext cx="487873" cy="487511"/>
              <a:chOff x="1577683" y="3078597"/>
              <a:chExt cx="146079" cy="145979"/>
            </a:xfrm>
          </p:grpSpPr>
          <p:sp>
            <p:nvSpPr>
              <p:cNvPr id="417" name="Google Shape;417;p9"/>
              <p:cNvSpPr/>
              <p:nvPr/>
            </p:nvSpPr>
            <p:spPr>
              <a:xfrm>
                <a:off x="1577683" y="3078597"/>
                <a:ext cx="51106" cy="51106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539" extrusionOk="0">
                    <a:moveTo>
                      <a:pt x="770" y="1"/>
                    </a:moveTo>
                    <a:lnTo>
                      <a:pt x="1" y="770"/>
                    </a:lnTo>
                    <a:lnTo>
                      <a:pt x="770" y="1539"/>
                    </a:lnTo>
                    <a:lnTo>
                      <a:pt x="1539" y="770"/>
                    </a:lnTo>
                    <a:lnTo>
                      <a:pt x="7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9"/>
              <p:cNvSpPr/>
              <p:nvPr/>
            </p:nvSpPr>
            <p:spPr>
              <a:xfrm>
                <a:off x="1678566" y="3179348"/>
                <a:ext cx="45195" cy="45229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62" fill="none" extrusionOk="0">
                    <a:moveTo>
                      <a:pt x="1117" y="244"/>
                    </a:moveTo>
                    <a:cubicBezTo>
                      <a:pt x="1361" y="488"/>
                      <a:pt x="1361" y="878"/>
                      <a:pt x="1117" y="1118"/>
                    </a:cubicBezTo>
                    <a:cubicBezTo>
                      <a:pt x="878" y="1361"/>
                      <a:pt x="487" y="1361"/>
                      <a:pt x="244" y="1118"/>
                    </a:cubicBezTo>
                    <a:cubicBezTo>
                      <a:pt x="0" y="878"/>
                      <a:pt x="0" y="488"/>
                      <a:pt x="244" y="244"/>
                    </a:cubicBezTo>
                    <a:cubicBezTo>
                      <a:pt x="487" y="1"/>
                      <a:pt x="878" y="1"/>
                      <a:pt x="1117" y="2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9"/>
            <p:cNvGrpSpPr/>
            <p:nvPr/>
          </p:nvGrpSpPr>
          <p:grpSpPr>
            <a:xfrm>
              <a:off x="1608857" y="-338463"/>
              <a:ext cx="1075315" cy="1075315"/>
              <a:chOff x="1667143" y="1228630"/>
              <a:chExt cx="871830" cy="871830"/>
            </a:xfrm>
          </p:grpSpPr>
          <p:sp>
            <p:nvSpPr>
              <p:cNvPr id="420" name="Google Shape;420;p9"/>
              <p:cNvSpPr/>
              <p:nvPr/>
            </p:nvSpPr>
            <p:spPr>
              <a:xfrm>
                <a:off x="2103085" y="1228630"/>
                <a:ext cx="33" cy="871830"/>
              </a:xfrm>
              <a:custGeom>
                <a:avLst/>
                <a:gdLst/>
                <a:ahLst/>
                <a:cxnLst/>
                <a:rect l="l" t="t" r="r" b="b"/>
                <a:pathLst>
                  <a:path w="1" h="26254" fill="none" extrusionOk="0">
                    <a:moveTo>
                      <a:pt x="1" y="1"/>
                    </a:moveTo>
                    <a:lnTo>
                      <a:pt x="1" y="26254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9"/>
              <p:cNvSpPr/>
              <p:nvPr/>
            </p:nvSpPr>
            <p:spPr>
              <a:xfrm>
                <a:off x="1667143" y="1664606"/>
                <a:ext cx="871830" cy="33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1" fill="none" extrusionOk="0">
                    <a:moveTo>
                      <a:pt x="26253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9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4" h="18563" fill="none" extrusionOk="0">
                    <a:moveTo>
                      <a:pt x="18563" y="0"/>
                    </a:moveTo>
                    <a:lnTo>
                      <a:pt x="1" y="18563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9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4" h="18563" fill="none" extrusionOk="0">
                    <a:moveTo>
                      <a:pt x="18563" y="18563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"/>
          <p:cNvSpPr txBox="1">
            <a:spLocks noGrp="1"/>
          </p:cNvSpPr>
          <p:nvPr>
            <p:ph type="title"/>
          </p:nvPr>
        </p:nvSpPr>
        <p:spPr>
          <a:xfrm>
            <a:off x="720000" y="4087700"/>
            <a:ext cx="7704000" cy="503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10"/>
          <p:cNvSpPr/>
          <p:nvPr/>
        </p:nvSpPr>
        <p:spPr>
          <a:xfrm rot="8100000">
            <a:off x="-1923341" y="5085940"/>
            <a:ext cx="3008457" cy="12948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27" name="Google Shape;427;p10"/>
          <p:cNvGrpSpPr/>
          <p:nvPr/>
        </p:nvGrpSpPr>
        <p:grpSpPr>
          <a:xfrm>
            <a:off x="-397355" y="-2658544"/>
            <a:ext cx="10470596" cy="7630407"/>
            <a:chOff x="-397355" y="-2658544"/>
            <a:chExt cx="10470596" cy="7630407"/>
          </a:xfrm>
        </p:grpSpPr>
        <p:sp>
          <p:nvSpPr>
            <p:cNvPr id="428" name="Google Shape;428;p10"/>
            <p:cNvSpPr/>
            <p:nvPr/>
          </p:nvSpPr>
          <p:spPr>
            <a:xfrm>
              <a:off x="6832089" y="-2658544"/>
              <a:ext cx="3193623" cy="3193540"/>
            </a:xfrm>
            <a:custGeom>
              <a:avLst/>
              <a:gdLst/>
              <a:ahLst/>
              <a:cxnLst/>
              <a:rect l="l" t="t" r="r" b="b"/>
              <a:pathLst>
                <a:path w="38568" h="38567" fill="none" extrusionOk="0">
                  <a:moveTo>
                    <a:pt x="38567" y="19281"/>
                  </a:moveTo>
                  <a:cubicBezTo>
                    <a:pt x="38567" y="24394"/>
                    <a:pt x="36534" y="29299"/>
                    <a:pt x="32917" y="32916"/>
                  </a:cubicBezTo>
                  <a:cubicBezTo>
                    <a:pt x="29303" y="36534"/>
                    <a:pt x="24399" y="38566"/>
                    <a:pt x="19282" y="38566"/>
                  </a:cubicBezTo>
                  <a:cubicBezTo>
                    <a:pt x="14169" y="38566"/>
                    <a:pt x="9265" y="36534"/>
                    <a:pt x="5647" y="32916"/>
                  </a:cubicBezTo>
                  <a:cubicBezTo>
                    <a:pt x="2034" y="29299"/>
                    <a:pt x="1" y="24394"/>
                    <a:pt x="1" y="19281"/>
                  </a:cubicBezTo>
                  <a:cubicBezTo>
                    <a:pt x="1" y="8630"/>
                    <a:pt x="8635" y="0"/>
                    <a:pt x="19282" y="0"/>
                  </a:cubicBezTo>
                  <a:cubicBezTo>
                    <a:pt x="24399" y="0"/>
                    <a:pt x="29303" y="2029"/>
                    <a:pt x="32917" y="5647"/>
                  </a:cubicBezTo>
                  <a:cubicBezTo>
                    <a:pt x="36534" y="9264"/>
                    <a:pt x="38567" y="14168"/>
                    <a:pt x="38567" y="192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9" name="Google Shape;429;p10"/>
            <p:cNvGrpSpPr/>
            <p:nvPr/>
          </p:nvGrpSpPr>
          <p:grpSpPr>
            <a:xfrm rot="-9340271">
              <a:off x="148472" y="4297646"/>
              <a:ext cx="487871" cy="487506"/>
              <a:chOff x="1577683" y="3078597"/>
              <a:chExt cx="146079" cy="145979"/>
            </a:xfrm>
          </p:grpSpPr>
          <p:sp>
            <p:nvSpPr>
              <p:cNvPr id="430" name="Google Shape;430;p10"/>
              <p:cNvSpPr/>
              <p:nvPr/>
            </p:nvSpPr>
            <p:spPr>
              <a:xfrm>
                <a:off x="1577683" y="3078597"/>
                <a:ext cx="51106" cy="51106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539" extrusionOk="0">
                    <a:moveTo>
                      <a:pt x="770" y="1"/>
                    </a:moveTo>
                    <a:lnTo>
                      <a:pt x="1" y="770"/>
                    </a:lnTo>
                    <a:lnTo>
                      <a:pt x="770" y="1539"/>
                    </a:lnTo>
                    <a:lnTo>
                      <a:pt x="1539" y="770"/>
                    </a:lnTo>
                    <a:lnTo>
                      <a:pt x="7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0"/>
              <p:cNvSpPr/>
              <p:nvPr/>
            </p:nvSpPr>
            <p:spPr>
              <a:xfrm>
                <a:off x="1678566" y="3179348"/>
                <a:ext cx="45195" cy="45229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62" fill="none" extrusionOk="0">
                    <a:moveTo>
                      <a:pt x="1117" y="244"/>
                    </a:moveTo>
                    <a:cubicBezTo>
                      <a:pt x="1361" y="488"/>
                      <a:pt x="1361" y="878"/>
                      <a:pt x="1117" y="1118"/>
                    </a:cubicBezTo>
                    <a:cubicBezTo>
                      <a:pt x="878" y="1361"/>
                      <a:pt x="487" y="1361"/>
                      <a:pt x="244" y="1118"/>
                    </a:cubicBezTo>
                    <a:cubicBezTo>
                      <a:pt x="0" y="878"/>
                      <a:pt x="0" y="488"/>
                      <a:pt x="244" y="244"/>
                    </a:cubicBezTo>
                    <a:cubicBezTo>
                      <a:pt x="487" y="1"/>
                      <a:pt x="878" y="1"/>
                      <a:pt x="1117" y="2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" name="Google Shape;432;p10"/>
            <p:cNvGrpSpPr/>
            <p:nvPr/>
          </p:nvGrpSpPr>
          <p:grpSpPr>
            <a:xfrm>
              <a:off x="-397355" y="3031557"/>
              <a:ext cx="884646" cy="884646"/>
              <a:chOff x="1667143" y="1228630"/>
              <a:chExt cx="871830" cy="871830"/>
            </a:xfrm>
          </p:grpSpPr>
          <p:sp>
            <p:nvSpPr>
              <p:cNvPr id="433" name="Google Shape;433;p10"/>
              <p:cNvSpPr/>
              <p:nvPr/>
            </p:nvSpPr>
            <p:spPr>
              <a:xfrm>
                <a:off x="2103085" y="1228630"/>
                <a:ext cx="33" cy="871830"/>
              </a:xfrm>
              <a:custGeom>
                <a:avLst/>
                <a:gdLst/>
                <a:ahLst/>
                <a:cxnLst/>
                <a:rect l="l" t="t" r="r" b="b"/>
                <a:pathLst>
                  <a:path w="1" h="26254" fill="none" extrusionOk="0">
                    <a:moveTo>
                      <a:pt x="1" y="1"/>
                    </a:moveTo>
                    <a:lnTo>
                      <a:pt x="1" y="26254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>
                <a:off x="1667143" y="1664606"/>
                <a:ext cx="871830" cy="33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1" fill="none" extrusionOk="0">
                    <a:moveTo>
                      <a:pt x="26253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4" h="18563" fill="none" extrusionOk="0">
                    <a:moveTo>
                      <a:pt x="18563" y="0"/>
                    </a:moveTo>
                    <a:lnTo>
                      <a:pt x="1" y="18563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4" h="18563" fill="none" extrusionOk="0">
                    <a:moveTo>
                      <a:pt x="18563" y="18563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7" name="Google Shape;437;p10"/>
            <p:cNvGrpSpPr/>
            <p:nvPr/>
          </p:nvGrpSpPr>
          <p:grpSpPr>
            <a:xfrm>
              <a:off x="8152286" y="3706915"/>
              <a:ext cx="1920955" cy="1264948"/>
              <a:chOff x="7052618" y="1945066"/>
              <a:chExt cx="1214104" cy="799537"/>
            </a:xfrm>
          </p:grpSpPr>
          <p:sp>
            <p:nvSpPr>
              <p:cNvPr id="438" name="Google Shape;438;p10"/>
              <p:cNvSpPr/>
              <p:nvPr/>
            </p:nvSpPr>
            <p:spPr>
              <a:xfrm>
                <a:off x="7052618" y="1945066"/>
                <a:ext cx="1214104" cy="799537"/>
              </a:xfrm>
              <a:custGeom>
                <a:avLst/>
                <a:gdLst/>
                <a:ahLst/>
                <a:cxnLst/>
                <a:rect l="l" t="t" r="r" b="b"/>
                <a:pathLst>
                  <a:path w="11687" h="7696" fill="none" extrusionOk="0">
                    <a:moveTo>
                      <a:pt x="715" y="1"/>
                    </a:moveTo>
                    <a:lnTo>
                      <a:pt x="10972" y="1"/>
                    </a:lnTo>
                    <a:cubicBezTo>
                      <a:pt x="11366" y="1"/>
                      <a:pt x="11687" y="321"/>
                      <a:pt x="11687" y="716"/>
                    </a:cubicBezTo>
                    <a:lnTo>
                      <a:pt x="11687" y="6980"/>
                    </a:lnTo>
                    <a:cubicBezTo>
                      <a:pt x="11687" y="7375"/>
                      <a:pt x="11366" y="7695"/>
                      <a:pt x="10972" y="7695"/>
                    </a:cubicBezTo>
                    <a:lnTo>
                      <a:pt x="715" y="7695"/>
                    </a:lnTo>
                    <a:cubicBezTo>
                      <a:pt x="321" y="7695"/>
                      <a:pt x="0" y="7375"/>
                      <a:pt x="0" y="6980"/>
                    </a:cubicBezTo>
                    <a:lnTo>
                      <a:pt x="0" y="716"/>
                    </a:lnTo>
                    <a:cubicBezTo>
                      <a:pt x="0" y="321"/>
                      <a:pt x="321" y="1"/>
                      <a:pt x="7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>
                <a:off x="7179046" y="2067132"/>
                <a:ext cx="931537" cy="570252"/>
              </a:xfrm>
              <a:custGeom>
                <a:avLst/>
                <a:gdLst/>
                <a:ahLst/>
                <a:cxnLst/>
                <a:rect l="l" t="t" r="r" b="b"/>
                <a:pathLst>
                  <a:path w="8967" h="5489" fill="none" extrusionOk="0">
                    <a:moveTo>
                      <a:pt x="0" y="1"/>
                    </a:moveTo>
                    <a:lnTo>
                      <a:pt x="0" y="5488"/>
                    </a:lnTo>
                    <a:lnTo>
                      <a:pt x="8967" y="5488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>
                <a:off x="7179046" y="2164681"/>
                <a:ext cx="931537" cy="472699"/>
              </a:xfrm>
              <a:custGeom>
                <a:avLst/>
                <a:gdLst/>
                <a:ahLst/>
                <a:cxnLst/>
                <a:rect l="l" t="t" r="r" b="b"/>
                <a:pathLst>
                  <a:path w="8967" h="4550" fill="none" extrusionOk="0">
                    <a:moveTo>
                      <a:pt x="0" y="4549"/>
                    </a:moveTo>
                    <a:lnTo>
                      <a:pt x="2087" y="2876"/>
                    </a:lnTo>
                    <a:lnTo>
                      <a:pt x="2891" y="3556"/>
                    </a:lnTo>
                    <a:lnTo>
                      <a:pt x="5759" y="530"/>
                    </a:lnTo>
                    <a:lnTo>
                      <a:pt x="6853" y="2026"/>
                    </a:lnTo>
                    <a:lnTo>
                      <a:pt x="8967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0"/>
              <p:cNvSpPr/>
              <p:nvPr/>
            </p:nvSpPr>
            <p:spPr>
              <a:xfrm>
                <a:off x="7291035" y="2499921"/>
                <a:ext cx="51111" cy="51114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2" extrusionOk="0">
                    <a:moveTo>
                      <a:pt x="244" y="1"/>
                    </a:moveTo>
                    <a:cubicBezTo>
                      <a:pt x="109" y="1"/>
                      <a:pt x="1" y="113"/>
                      <a:pt x="1" y="248"/>
                    </a:cubicBezTo>
                    <a:cubicBezTo>
                      <a:pt x="1" y="383"/>
                      <a:pt x="109" y="492"/>
                      <a:pt x="244" y="492"/>
                    </a:cubicBezTo>
                    <a:cubicBezTo>
                      <a:pt x="383" y="492"/>
                      <a:pt x="492" y="383"/>
                      <a:pt x="492" y="248"/>
                    </a:cubicBezTo>
                    <a:cubicBezTo>
                      <a:pt x="492" y="113"/>
                      <a:pt x="383" y="1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0"/>
              <p:cNvSpPr/>
              <p:nvPr/>
            </p:nvSpPr>
            <p:spPr>
              <a:xfrm>
                <a:off x="7802566" y="2266697"/>
                <a:ext cx="51527" cy="51114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2" extrusionOk="0">
                    <a:moveTo>
                      <a:pt x="248" y="0"/>
                    </a:moveTo>
                    <a:cubicBezTo>
                      <a:pt x="112" y="0"/>
                      <a:pt x="0" y="108"/>
                      <a:pt x="0" y="244"/>
                    </a:cubicBezTo>
                    <a:cubicBezTo>
                      <a:pt x="0" y="383"/>
                      <a:pt x="112" y="491"/>
                      <a:pt x="248" y="491"/>
                    </a:cubicBezTo>
                    <a:cubicBezTo>
                      <a:pt x="383" y="491"/>
                      <a:pt x="495" y="383"/>
                      <a:pt x="495" y="244"/>
                    </a:cubicBezTo>
                    <a:cubicBezTo>
                      <a:pt x="495" y="108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0"/>
              <p:cNvSpPr/>
              <p:nvPr/>
            </p:nvSpPr>
            <p:spPr>
              <a:xfrm>
                <a:off x="8026543" y="2194808"/>
                <a:ext cx="51111" cy="51529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6" extrusionOk="0">
                    <a:moveTo>
                      <a:pt x="248" y="0"/>
                    </a:moveTo>
                    <a:cubicBezTo>
                      <a:pt x="109" y="0"/>
                      <a:pt x="1" y="113"/>
                      <a:pt x="1" y="248"/>
                    </a:cubicBezTo>
                    <a:cubicBezTo>
                      <a:pt x="1" y="383"/>
                      <a:pt x="109" y="495"/>
                      <a:pt x="248" y="495"/>
                    </a:cubicBezTo>
                    <a:cubicBezTo>
                      <a:pt x="384" y="495"/>
                      <a:pt x="492" y="383"/>
                      <a:pt x="492" y="248"/>
                    </a:cubicBezTo>
                    <a:cubicBezTo>
                      <a:pt x="492" y="113"/>
                      <a:pt x="384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0"/>
              <p:cNvSpPr/>
              <p:nvPr/>
            </p:nvSpPr>
            <p:spPr>
              <a:xfrm>
                <a:off x="7544411" y="2412449"/>
                <a:ext cx="51111" cy="5101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1" fill="none" extrusionOk="0">
                    <a:moveTo>
                      <a:pt x="491" y="244"/>
                    </a:moveTo>
                    <a:cubicBezTo>
                      <a:pt x="491" y="383"/>
                      <a:pt x="383" y="491"/>
                      <a:pt x="244" y="491"/>
                    </a:cubicBezTo>
                    <a:cubicBezTo>
                      <a:pt x="109" y="491"/>
                      <a:pt x="0" y="383"/>
                      <a:pt x="0" y="244"/>
                    </a:cubicBezTo>
                    <a:cubicBezTo>
                      <a:pt x="0" y="108"/>
                      <a:pt x="109" y="0"/>
                      <a:pt x="244" y="0"/>
                    </a:cubicBezTo>
                    <a:cubicBezTo>
                      <a:pt x="383" y="0"/>
                      <a:pt x="491" y="108"/>
                      <a:pt x="491" y="2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0"/>
              <p:cNvSpPr/>
              <p:nvPr/>
            </p:nvSpPr>
            <p:spPr>
              <a:xfrm>
                <a:off x="7266518" y="2100064"/>
                <a:ext cx="255453" cy="50283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4" fill="none" extrusionOk="0">
                    <a:moveTo>
                      <a:pt x="1" y="0"/>
                    </a:moveTo>
                    <a:lnTo>
                      <a:pt x="2459" y="0"/>
                    </a:lnTo>
                    <a:lnTo>
                      <a:pt x="2459" y="484"/>
                    </a:lnTo>
                    <a:lnTo>
                      <a:pt x="1" y="48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0"/>
              <p:cNvSpPr/>
              <p:nvPr/>
            </p:nvSpPr>
            <p:spPr>
              <a:xfrm>
                <a:off x="7266518" y="2200002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1" y="1"/>
                    </a:moveTo>
                    <a:lnTo>
                      <a:pt x="1578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0"/>
              <p:cNvSpPr/>
              <p:nvPr/>
            </p:nvSpPr>
            <p:spPr>
              <a:xfrm>
                <a:off x="7266518" y="2233350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1" y="1"/>
                    </a:moveTo>
                    <a:lnTo>
                      <a:pt x="1578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0"/>
              <p:cNvSpPr/>
              <p:nvPr/>
            </p:nvSpPr>
            <p:spPr>
              <a:xfrm>
                <a:off x="7266518" y="2266697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1" y="0"/>
                    </a:moveTo>
                    <a:lnTo>
                      <a:pt x="1578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1"/>
          <p:cNvSpPr txBox="1">
            <a:spLocks noGrp="1"/>
          </p:cNvSpPr>
          <p:nvPr>
            <p:ph type="title" hasCustomPrompt="1"/>
          </p:nvPr>
        </p:nvSpPr>
        <p:spPr>
          <a:xfrm>
            <a:off x="721200" y="1619350"/>
            <a:ext cx="62151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51" name="Google Shape;451;p11"/>
          <p:cNvSpPr txBox="1">
            <a:spLocks noGrp="1"/>
          </p:cNvSpPr>
          <p:nvPr>
            <p:ph type="subTitle" idx="1"/>
          </p:nvPr>
        </p:nvSpPr>
        <p:spPr>
          <a:xfrm>
            <a:off x="721200" y="2835175"/>
            <a:ext cx="6215100" cy="4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52" name="Google Shape;452;p11"/>
          <p:cNvGrpSpPr/>
          <p:nvPr/>
        </p:nvGrpSpPr>
        <p:grpSpPr>
          <a:xfrm>
            <a:off x="-1640613" y="-904778"/>
            <a:ext cx="14608445" cy="7965494"/>
            <a:chOff x="-1640613" y="-904778"/>
            <a:chExt cx="14608445" cy="7965494"/>
          </a:xfrm>
        </p:grpSpPr>
        <p:sp>
          <p:nvSpPr>
            <p:cNvPr id="453" name="Google Shape;453;p11"/>
            <p:cNvSpPr/>
            <p:nvPr/>
          </p:nvSpPr>
          <p:spPr>
            <a:xfrm>
              <a:off x="8020647" y="-904778"/>
              <a:ext cx="4947185" cy="4737605"/>
            </a:xfrm>
            <a:custGeom>
              <a:avLst/>
              <a:gdLst/>
              <a:ahLst/>
              <a:cxnLst/>
              <a:rect l="l" t="t" r="r" b="b"/>
              <a:pathLst>
                <a:path w="59745" h="57214" extrusionOk="0">
                  <a:moveTo>
                    <a:pt x="29871" y="1"/>
                  </a:moveTo>
                  <a:cubicBezTo>
                    <a:pt x="26553" y="1"/>
                    <a:pt x="23235" y="1266"/>
                    <a:pt x="20703" y="3798"/>
                  </a:cubicBezTo>
                  <a:lnTo>
                    <a:pt x="5063" y="19438"/>
                  </a:lnTo>
                  <a:cubicBezTo>
                    <a:pt x="0" y="24501"/>
                    <a:pt x="0" y="32710"/>
                    <a:pt x="5063" y="37776"/>
                  </a:cubicBezTo>
                  <a:lnTo>
                    <a:pt x="20703" y="53417"/>
                  </a:lnTo>
                  <a:cubicBezTo>
                    <a:pt x="23235" y="55948"/>
                    <a:pt x="26553" y="57214"/>
                    <a:pt x="29871" y="57214"/>
                  </a:cubicBezTo>
                  <a:cubicBezTo>
                    <a:pt x="33189" y="57214"/>
                    <a:pt x="36508" y="55948"/>
                    <a:pt x="39041" y="53417"/>
                  </a:cubicBezTo>
                  <a:lnTo>
                    <a:pt x="54682" y="37776"/>
                  </a:lnTo>
                  <a:cubicBezTo>
                    <a:pt x="59745" y="32710"/>
                    <a:pt x="59745" y="24501"/>
                    <a:pt x="54682" y="19438"/>
                  </a:cubicBezTo>
                  <a:lnTo>
                    <a:pt x="39041" y="3798"/>
                  </a:lnTo>
                  <a:cubicBezTo>
                    <a:pt x="36508" y="1266"/>
                    <a:pt x="33189" y="1"/>
                    <a:pt x="29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1"/>
            <p:cNvSpPr/>
            <p:nvPr/>
          </p:nvSpPr>
          <p:spPr>
            <a:xfrm rot="8100000">
              <a:off x="-1623391" y="4891840"/>
              <a:ext cx="3008457" cy="129485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55" name="Google Shape;455;p11"/>
          <p:cNvGrpSpPr/>
          <p:nvPr/>
        </p:nvGrpSpPr>
        <p:grpSpPr>
          <a:xfrm>
            <a:off x="-1377201" y="-2658544"/>
            <a:ext cx="11402913" cy="7642271"/>
            <a:chOff x="-1377201" y="-2658544"/>
            <a:chExt cx="11402913" cy="7642271"/>
          </a:xfrm>
        </p:grpSpPr>
        <p:grpSp>
          <p:nvGrpSpPr>
            <p:cNvPr id="456" name="Google Shape;456;p11"/>
            <p:cNvGrpSpPr/>
            <p:nvPr/>
          </p:nvGrpSpPr>
          <p:grpSpPr>
            <a:xfrm rot="5400000">
              <a:off x="-1377265" y="-204901"/>
              <a:ext cx="2092430" cy="2092302"/>
              <a:chOff x="4084984" y="3075410"/>
              <a:chExt cx="1280714" cy="1280714"/>
            </a:xfrm>
          </p:grpSpPr>
          <p:sp>
            <p:nvSpPr>
              <p:cNvPr id="457" name="Google Shape;457;p11"/>
              <p:cNvSpPr/>
              <p:nvPr/>
            </p:nvSpPr>
            <p:spPr>
              <a:xfrm>
                <a:off x="4084984" y="3075410"/>
                <a:ext cx="1280714" cy="1280714"/>
              </a:xfrm>
              <a:custGeom>
                <a:avLst/>
                <a:gdLst/>
                <a:ahLst/>
                <a:cxnLst/>
                <a:rect l="l" t="t" r="r" b="b"/>
                <a:pathLst>
                  <a:path w="38567" h="38567" fill="none" extrusionOk="0">
                    <a:moveTo>
                      <a:pt x="38567" y="19285"/>
                    </a:moveTo>
                    <a:cubicBezTo>
                      <a:pt x="38567" y="24398"/>
                      <a:pt x="36534" y="29303"/>
                      <a:pt x="32917" y="32920"/>
                    </a:cubicBezTo>
                    <a:cubicBezTo>
                      <a:pt x="29303" y="36533"/>
                      <a:pt x="24399" y="38566"/>
                      <a:pt x="19282" y="38566"/>
                    </a:cubicBezTo>
                    <a:cubicBezTo>
                      <a:pt x="14169" y="38566"/>
                      <a:pt x="9265" y="36533"/>
                      <a:pt x="5647" y="32920"/>
                    </a:cubicBezTo>
                    <a:cubicBezTo>
                      <a:pt x="2034" y="29303"/>
                      <a:pt x="1" y="24398"/>
                      <a:pt x="1" y="19285"/>
                    </a:cubicBezTo>
                    <a:cubicBezTo>
                      <a:pt x="1" y="8634"/>
                      <a:pt x="8635" y="0"/>
                      <a:pt x="19282" y="0"/>
                    </a:cubicBezTo>
                    <a:cubicBezTo>
                      <a:pt x="24399" y="0"/>
                      <a:pt x="29303" y="2033"/>
                      <a:pt x="32917" y="5647"/>
                    </a:cubicBezTo>
                    <a:cubicBezTo>
                      <a:pt x="36534" y="9264"/>
                      <a:pt x="38567" y="14168"/>
                      <a:pt x="38567" y="1928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1"/>
              <p:cNvSpPr/>
              <p:nvPr/>
            </p:nvSpPr>
            <p:spPr>
              <a:xfrm>
                <a:off x="4728737" y="3212090"/>
                <a:ext cx="33" cy="871697"/>
              </a:xfrm>
              <a:custGeom>
                <a:avLst/>
                <a:gdLst/>
                <a:ahLst/>
                <a:cxnLst/>
                <a:rect l="l" t="t" r="r" b="b"/>
                <a:pathLst>
                  <a:path w="1" h="26250" fill="none" extrusionOk="0">
                    <a:moveTo>
                      <a:pt x="0" y="0"/>
                    </a:moveTo>
                    <a:lnTo>
                      <a:pt x="0" y="26249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>
                <a:off x="4292894" y="3647900"/>
                <a:ext cx="871697" cy="33"/>
              </a:xfrm>
              <a:custGeom>
                <a:avLst/>
                <a:gdLst/>
                <a:ahLst/>
                <a:cxnLst/>
                <a:rect l="l" t="t" r="r" b="b"/>
                <a:pathLst>
                  <a:path w="26250" h="1" fill="none" extrusionOk="0">
                    <a:moveTo>
                      <a:pt x="26250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3" h="18563" fill="none" extrusionOk="0">
                    <a:moveTo>
                      <a:pt x="18562" y="1"/>
                    </a:moveTo>
                    <a:lnTo>
                      <a:pt x="0" y="18563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>
                <a:off x="4420609" y="3339771"/>
                <a:ext cx="616431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3" h="18563" fill="none" extrusionOk="0">
                    <a:moveTo>
                      <a:pt x="18562" y="18563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2" name="Google Shape;462;p11"/>
            <p:cNvSpPr/>
            <p:nvPr/>
          </p:nvSpPr>
          <p:spPr>
            <a:xfrm>
              <a:off x="6832089" y="-2658544"/>
              <a:ext cx="3193623" cy="3193540"/>
            </a:xfrm>
            <a:custGeom>
              <a:avLst/>
              <a:gdLst/>
              <a:ahLst/>
              <a:cxnLst/>
              <a:rect l="l" t="t" r="r" b="b"/>
              <a:pathLst>
                <a:path w="38568" h="38567" fill="none" extrusionOk="0">
                  <a:moveTo>
                    <a:pt x="38567" y="19281"/>
                  </a:moveTo>
                  <a:cubicBezTo>
                    <a:pt x="38567" y="24394"/>
                    <a:pt x="36534" y="29299"/>
                    <a:pt x="32917" y="32916"/>
                  </a:cubicBezTo>
                  <a:cubicBezTo>
                    <a:pt x="29303" y="36534"/>
                    <a:pt x="24399" y="38566"/>
                    <a:pt x="19282" y="38566"/>
                  </a:cubicBezTo>
                  <a:cubicBezTo>
                    <a:pt x="14169" y="38566"/>
                    <a:pt x="9265" y="36534"/>
                    <a:pt x="5647" y="32916"/>
                  </a:cubicBezTo>
                  <a:cubicBezTo>
                    <a:pt x="2034" y="29299"/>
                    <a:pt x="1" y="24394"/>
                    <a:pt x="1" y="19281"/>
                  </a:cubicBezTo>
                  <a:cubicBezTo>
                    <a:pt x="1" y="8630"/>
                    <a:pt x="8635" y="0"/>
                    <a:pt x="19282" y="0"/>
                  </a:cubicBezTo>
                  <a:cubicBezTo>
                    <a:pt x="24399" y="0"/>
                    <a:pt x="29303" y="2029"/>
                    <a:pt x="32917" y="5647"/>
                  </a:cubicBezTo>
                  <a:cubicBezTo>
                    <a:pt x="36534" y="9264"/>
                    <a:pt x="38567" y="14168"/>
                    <a:pt x="38567" y="192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3" name="Google Shape;463;p11"/>
            <p:cNvGrpSpPr/>
            <p:nvPr/>
          </p:nvGrpSpPr>
          <p:grpSpPr>
            <a:xfrm rot="-9340271">
              <a:off x="178572" y="4072858"/>
              <a:ext cx="487871" cy="487506"/>
              <a:chOff x="1577683" y="3078597"/>
              <a:chExt cx="146079" cy="145979"/>
            </a:xfrm>
          </p:grpSpPr>
          <p:sp>
            <p:nvSpPr>
              <p:cNvPr id="464" name="Google Shape;464;p11"/>
              <p:cNvSpPr/>
              <p:nvPr/>
            </p:nvSpPr>
            <p:spPr>
              <a:xfrm>
                <a:off x="1577683" y="3078597"/>
                <a:ext cx="51106" cy="51106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539" extrusionOk="0">
                    <a:moveTo>
                      <a:pt x="770" y="1"/>
                    </a:moveTo>
                    <a:lnTo>
                      <a:pt x="1" y="770"/>
                    </a:lnTo>
                    <a:lnTo>
                      <a:pt x="770" y="1539"/>
                    </a:lnTo>
                    <a:lnTo>
                      <a:pt x="1539" y="770"/>
                    </a:lnTo>
                    <a:lnTo>
                      <a:pt x="7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1"/>
              <p:cNvSpPr/>
              <p:nvPr/>
            </p:nvSpPr>
            <p:spPr>
              <a:xfrm>
                <a:off x="1678566" y="3179348"/>
                <a:ext cx="45195" cy="45229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62" fill="none" extrusionOk="0">
                    <a:moveTo>
                      <a:pt x="1117" y="244"/>
                    </a:moveTo>
                    <a:cubicBezTo>
                      <a:pt x="1361" y="488"/>
                      <a:pt x="1361" y="878"/>
                      <a:pt x="1117" y="1118"/>
                    </a:cubicBezTo>
                    <a:cubicBezTo>
                      <a:pt x="878" y="1361"/>
                      <a:pt x="487" y="1361"/>
                      <a:pt x="244" y="1118"/>
                    </a:cubicBezTo>
                    <a:cubicBezTo>
                      <a:pt x="0" y="878"/>
                      <a:pt x="0" y="488"/>
                      <a:pt x="244" y="244"/>
                    </a:cubicBezTo>
                    <a:cubicBezTo>
                      <a:pt x="487" y="1"/>
                      <a:pt x="878" y="1"/>
                      <a:pt x="1117" y="2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6" name="Google Shape;466;p11"/>
            <p:cNvGrpSpPr/>
            <p:nvPr/>
          </p:nvGrpSpPr>
          <p:grpSpPr>
            <a:xfrm>
              <a:off x="934845" y="4099082"/>
              <a:ext cx="884646" cy="884646"/>
              <a:chOff x="1667143" y="1228630"/>
              <a:chExt cx="871830" cy="871830"/>
            </a:xfrm>
          </p:grpSpPr>
          <p:sp>
            <p:nvSpPr>
              <p:cNvPr id="467" name="Google Shape;467;p11"/>
              <p:cNvSpPr/>
              <p:nvPr/>
            </p:nvSpPr>
            <p:spPr>
              <a:xfrm>
                <a:off x="2103085" y="1228630"/>
                <a:ext cx="33" cy="871830"/>
              </a:xfrm>
              <a:custGeom>
                <a:avLst/>
                <a:gdLst/>
                <a:ahLst/>
                <a:cxnLst/>
                <a:rect l="l" t="t" r="r" b="b"/>
                <a:pathLst>
                  <a:path w="1" h="26254" fill="none" extrusionOk="0">
                    <a:moveTo>
                      <a:pt x="1" y="1"/>
                    </a:moveTo>
                    <a:lnTo>
                      <a:pt x="1" y="26254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1667143" y="1664606"/>
                <a:ext cx="871830" cy="33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1" fill="none" extrusionOk="0">
                    <a:moveTo>
                      <a:pt x="26253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4" h="18563" fill="none" extrusionOk="0">
                    <a:moveTo>
                      <a:pt x="18563" y="0"/>
                    </a:moveTo>
                    <a:lnTo>
                      <a:pt x="1" y="18563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1"/>
              <p:cNvSpPr/>
              <p:nvPr/>
            </p:nvSpPr>
            <p:spPr>
              <a:xfrm>
                <a:off x="1794824" y="1356344"/>
                <a:ext cx="616464" cy="616431"/>
              </a:xfrm>
              <a:custGeom>
                <a:avLst/>
                <a:gdLst/>
                <a:ahLst/>
                <a:cxnLst/>
                <a:rect l="l" t="t" r="r" b="b"/>
                <a:pathLst>
                  <a:path w="18564" h="18563" fill="none" extrusionOk="0">
                    <a:moveTo>
                      <a:pt x="18563" y="18563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" name="Google Shape;471;p11"/>
            <p:cNvGrpSpPr/>
            <p:nvPr/>
          </p:nvGrpSpPr>
          <p:grpSpPr>
            <a:xfrm>
              <a:off x="8081711" y="3434740"/>
              <a:ext cx="1920955" cy="1264948"/>
              <a:chOff x="7052618" y="1945066"/>
              <a:chExt cx="1214104" cy="799537"/>
            </a:xfrm>
          </p:grpSpPr>
          <p:sp>
            <p:nvSpPr>
              <p:cNvPr id="472" name="Google Shape;472;p11"/>
              <p:cNvSpPr/>
              <p:nvPr/>
            </p:nvSpPr>
            <p:spPr>
              <a:xfrm>
                <a:off x="7052618" y="1945066"/>
                <a:ext cx="1214104" cy="799537"/>
              </a:xfrm>
              <a:custGeom>
                <a:avLst/>
                <a:gdLst/>
                <a:ahLst/>
                <a:cxnLst/>
                <a:rect l="l" t="t" r="r" b="b"/>
                <a:pathLst>
                  <a:path w="11687" h="7696" fill="none" extrusionOk="0">
                    <a:moveTo>
                      <a:pt x="715" y="1"/>
                    </a:moveTo>
                    <a:lnTo>
                      <a:pt x="10972" y="1"/>
                    </a:lnTo>
                    <a:cubicBezTo>
                      <a:pt x="11366" y="1"/>
                      <a:pt x="11687" y="321"/>
                      <a:pt x="11687" y="716"/>
                    </a:cubicBezTo>
                    <a:lnTo>
                      <a:pt x="11687" y="6980"/>
                    </a:lnTo>
                    <a:cubicBezTo>
                      <a:pt x="11687" y="7375"/>
                      <a:pt x="11366" y="7695"/>
                      <a:pt x="10972" y="7695"/>
                    </a:cubicBezTo>
                    <a:lnTo>
                      <a:pt x="715" y="7695"/>
                    </a:lnTo>
                    <a:cubicBezTo>
                      <a:pt x="321" y="7695"/>
                      <a:pt x="0" y="7375"/>
                      <a:pt x="0" y="6980"/>
                    </a:cubicBezTo>
                    <a:lnTo>
                      <a:pt x="0" y="716"/>
                    </a:lnTo>
                    <a:cubicBezTo>
                      <a:pt x="0" y="321"/>
                      <a:pt x="321" y="1"/>
                      <a:pt x="7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1"/>
              <p:cNvSpPr/>
              <p:nvPr/>
            </p:nvSpPr>
            <p:spPr>
              <a:xfrm>
                <a:off x="7179046" y="2067132"/>
                <a:ext cx="931537" cy="570252"/>
              </a:xfrm>
              <a:custGeom>
                <a:avLst/>
                <a:gdLst/>
                <a:ahLst/>
                <a:cxnLst/>
                <a:rect l="l" t="t" r="r" b="b"/>
                <a:pathLst>
                  <a:path w="8967" h="5489" fill="none" extrusionOk="0">
                    <a:moveTo>
                      <a:pt x="0" y="1"/>
                    </a:moveTo>
                    <a:lnTo>
                      <a:pt x="0" y="5488"/>
                    </a:lnTo>
                    <a:lnTo>
                      <a:pt x="8967" y="5488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7179046" y="2164681"/>
                <a:ext cx="931537" cy="472699"/>
              </a:xfrm>
              <a:custGeom>
                <a:avLst/>
                <a:gdLst/>
                <a:ahLst/>
                <a:cxnLst/>
                <a:rect l="l" t="t" r="r" b="b"/>
                <a:pathLst>
                  <a:path w="8967" h="4550" fill="none" extrusionOk="0">
                    <a:moveTo>
                      <a:pt x="0" y="4549"/>
                    </a:moveTo>
                    <a:lnTo>
                      <a:pt x="2087" y="2876"/>
                    </a:lnTo>
                    <a:lnTo>
                      <a:pt x="2891" y="3556"/>
                    </a:lnTo>
                    <a:lnTo>
                      <a:pt x="5759" y="530"/>
                    </a:lnTo>
                    <a:lnTo>
                      <a:pt x="6853" y="2026"/>
                    </a:lnTo>
                    <a:lnTo>
                      <a:pt x="8967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7291035" y="2499921"/>
                <a:ext cx="51111" cy="51114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2" extrusionOk="0">
                    <a:moveTo>
                      <a:pt x="244" y="1"/>
                    </a:moveTo>
                    <a:cubicBezTo>
                      <a:pt x="109" y="1"/>
                      <a:pt x="1" y="113"/>
                      <a:pt x="1" y="248"/>
                    </a:cubicBezTo>
                    <a:cubicBezTo>
                      <a:pt x="1" y="383"/>
                      <a:pt x="109" y="492"/>
                      <a:pt x="244" y="492"/>
                    </a:cubicBezTo>
                    <a:cubicBezTo>
                      <a:pt x="383" y="492"/>
                      <a:pt x="492" y="383"/>
                      <a:pt x="492" y="248"/>
                    </a:cubicBezTo>
                    <a:cubicBezTo>
                      <a:pt x="492" y="113"/>
                      <a:pt x="383" y="1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7802566" y="2266697"/>
                <a:ext cx="51527" cy="51114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2" extrusionOk="0">
                    <a:moveTo>
                      <a:pt x="248" y="0"/>
                    </a:moveTo>
                    <a:cubicBezTo>
                      <a:pt x="112" y="0"/>
                      <a:pt x="0" y="108"/>
                      <a:pt x="0" y="244"/>
                    </a:cubicBezTo>
                    <a:cubicBezTo>
                      <a:pt x="0" y="383"/>
                      <a:pt x="112" y="491"/>
                      <a:pt x="248" y="491"/>
                    </a:cubicBezTo>
                    <a:cubicBezTo>
                      <a:pt x="383" y="491"/>
                      <a:pt x="495" y="383"/>
                      <a:pt x="495" y="244"/>
                    </a:cubicBezTo>
                    <a:cubicBezTo>
                      <a:pt x="495" y="108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8026543" y="2194808"/>
                <a:ext cx="51111" cy="51529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6" extrusionOk="0">
                    <a:moveTo>
                      <a:pt x="248" y="0"/>
                    </a:moveTo>
                    <a:cubicBezTo>
                      <a:pt x="109" y="0"/>
                      <a:pt x="1" y="113"/>
                      <a:pt x="1" y="248"/>
                    </a:cubicBezTo>
                    <a:cubicBezTo>
                      <a:pt x="1" y="383"/>
                      <a:pt x="109" y="495"/>
                      <a:pt x="248" y="495"/>
                    </a:cubicBezTo>
                    <a:cubicBezTo>
                      <a:pt x="384" y="495"/>
                      <a:pt x="492" y="383"/>
                      <a:pt x="492" y="248"/>
                    </a:cubicBezTo>
                    <a:cubicBezTo>
                      <a:pt x="492" y="113"/>
                      <a:pt x="384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1"/>
              <p:cNvSpPr/>
              <p:nvPr/>
            </p:nvSpPr>
            <p:spPr>
              <a:xfrm>
                <a:off x="7544411" y="2412449"/>
                <a:ext cx="51111" cy="5101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1" fill="none" extrusionOk="0">
                    <a:moveTo>
                      <a:pt x="491" y="244"/>
                    </a:moveTo>
                    <a:cubicBezTo>
                      <a:pt x="491" y="383"/>
                      <a:pt x="383" y="491"/>
                      <a:pt x="244" y="491"/>
                    </a:cubicBezTo>
                    <a:cubicBezTo>
                      <a:pt x="109" y="491"/>
                      <a:pt x="0" y="383"/>
                      <a:pt x="0" y="244"/>
                    </a:cubicBezTo>
                    <a:cubicBezTo>
                      <a:pt x="0" y="108"/>
                      <a:pt x="109" y="0"/>
                      <a:pt x="244" y="0"/>
                    </a:cubicBezTo>
                    <a:cubicBezTo>
                      <a:pt x="383" y="0"/>
                      <a:pt x="491" y="108"/>
                      <a:pt x="491" y="2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1"/>
              <p:cNvSpPr/>
              <p:nvPr/>
            </p:nvSpPr>
            <p:spPr>
              <a:xfrm>
                <a:off x="7266518" y="2100064"/>
                <a:ext cx="255453" cy="50283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4" fill="none" extrusionOk="0">
                    <a:moveTo>
                      <a:pt x="1" y="0"/>
                    </a:moveTo>
                    <a:lnTo>
                      <a:pt x="2459" y="0"/>
                    </a:lnTo>
                    <a:lnTo>
                      <a:pt x="2459" y="484"/>
                    </a:lnTo>
                    <a:lnTo>
                      <a:pt x="1" y="48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1"/>
              <p:cNvSpPr/>
              <p:nvPr/>
            </p:nvSpPr>
            <p:spPr>
              <a:xfrm>
                <a:off x="7266518" y="2200002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1" y="1"/>
                    </a:moveTo>
                    <a:lnTo>
                      <a:pt x="1578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7266518" y="2233350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1" y="1"/>
                    </a:moveTo>
                    <a:lnTo>
                      <a:pt x="1578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1"/>
              <p:cNvSpPr/>
              <p:nvPr/>
            </p:nvSpPr>
            <p:spPr>
              <a:xfrm>
                <a:off x="7266518" y="2266697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1" y="0"/>
                    </a:moveTo>
                    <a:lnTo>
                      <a:pt x="1578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8"/>
          <p:cNvSpPr txBox="1">
            <a:spLocks noGrp="1"/>
          </p:cNvSpPr>
          <p:nvPr>
            <p:ph type="ctrTitle"/>
          </p:nvPr>
        </p:nvSpPr>
        <p:spPr>
          <a:xfrm>
            <a:off x="1347329" y="1580504"/>
            <a:ext cx="6583800" cy="21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dirty="0"/>
              <a:t>Sales Automobile</a:t>
            </a:r>
            <a:r>
              <a:rPr lang="en" dirty="0">
                <a:solidFill>
                  <a:schemeClr val="dk2"/>
                </a:solidFill>
              </a:rPr>
              <a:t> </a:t>
            </a:r>
            <a:r>
              <a:rPr lang="en" sz="5000" b="0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using</a:t>
            </a:r>
            <a:br>
              <a:rPr lang="en" sz="5000" b="0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5000" b="0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Salesforce CRM</a:t>
            </a:r>
            <a:endParaRPr sz="5000" b="0" dirty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9"/>
          <p:cNvSpPr txBox="1">
            <a:spLocks noGrp="1"/>
          </p:cNvSpPr>
          <p:nvPr>
            <p:ph type="title"/>
          </p:nvPr>
        </p:nvSpPr>
        <p:spPr>
          <a:xfrm>
            <a:off x="720000" y="7180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Developer Account Creation</a:t>
            </a:r>
            <a:endParaRPr dirty="0"/>
          </a:p>
        </p:txBody>
      </p:sp>
      <p:sp>
        <p:nvSpPr>
          <p:cNvPr id="3" name="Google Shape;1219;p39">
            <a:extLst>
              <a:ext uri="{FF2B5EF4-FFF2-40B4-BE49-F238E27FC236}">
                <a16:creationId xmlns:a16="http://schemas.microsoft.com/office/drawing/2014/main" id="{124533D3-A3B7-4DAA-26CA-7FC273CE0D58}"/>
              </a:ext>
            </a:extLst>
          </p:cNvPr>
          <p:cNvSpPr txBox="1"/>
          <p:nvPr/>
        </p:nvSpPr>
        <p:spPr>
          <a:xfrm>
            <a:off x="597159" y="625840"/>
            <a:ext cx="8285585" cy="1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Creating a Salesforce developer account provides access to CRM features and customization tools necessary for the setup.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Sign-Up</a:t>
            </a:r>
            <a:r>
              <a:rPr lang="en-US" sz="1600" dirty="0"/>
              <a:t>: Complete the Salesforce Developer Sign-Up with details such as name, email, role, and company.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Account Activation</a:t>
            </a:r>
            <a:r>
              <a:rPr lang="en-US" sz="1600" dirty="0"/>
              <a:t>: Verify via email, set up a password, and access the Salesforce setup.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24232-C710-61F1-B96D-7F3370C018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82"/>
          <a:stretch/>
        </p:blipFill>
        <p:spPr>
          <a:xfrm>
            <a:off x="5239440" y="2197921"/>
            <a:ext cx="3904560" cy="2945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9B0956-913D-AB17-4EB8-14FF02E2D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7" y="2197921"/>
            <a:ext cx="5164798" cy="29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04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52;p29">
            <a:extLst>
              <a:ext uri="{FF2B5EF4-FFF2-40B4-BE49-F238E27FC236}">
                <a16:creationId xmlns:a16="http://schemas.microsoft.com/office/drawing/2014/main" id="{2663107F-7D46-A664-B1AE-83A22F55CB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6530" y="2210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Creating </a:t>
            </a:r>
            <a:r>
              <a:rPr lang="en-US" sz="3000" dirty="0"/>
              <a:t>Objects in Salesforce</a:t>
            </a:r>
            <a:endParaRPr sz="3000" dirty="0"/>
          </a:p>
        </p:txBody>
      </p:sp>
      <p:sp>
        <p:nvSpPr>
          <p:cNvPr id="7" name="Google Shape;1219;p39">
            <a:extLst>
              <a:ext uri="{FF2B5EF4-FFF2-40B4-BE49-F238E27FC236}">
                <a16:creationId xmlns:a16="http://schemas.microsoft.com/office/drawing/2014/main" id="{31D16EC4-BA43-8568-FED1-172711E48FC8}"/>
              </a:ext>
            </a:extLst>
          </p:cNvPr>
          <p:cNvSpPr txBox="1"/>
          <p:nvPr/>
        </p:nvSpPr>
        <p:spPr>
          <a:xfrm>
            <a:off x="1353711" y="1645068"/>
            <a:ext cx="6436578" cy="1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Objects are tables within Salesforce for data storage:</a:t>
            </a:r>
          </a:p>
          <a:p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Standard Objects</a:t>
            </a:r>
            <a:r>
              <a:rPr lang="en-US" sz="1600" dirty="0"/>
              <a:t>: Default Salesforce objects (e.g., Accounts, Contacts).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Custom Objects</a:t>
            </a:r>
            <a:r>
              <a:rPr lang="en-US" sz="1600" dirty="0"/>
              <a:t>: User-defined objects for specialized data, like Automobile Information and Invoice.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219;p39">
            <a:extLst>
              <a:ext uri="{FF2B5EF4-FFF2-40B4-BE49-F238E27FC236}">
                <a16:creationId xmlns:a16="http://schemas.microsoft.com/office/drawing/2014/main" id="{9C58D5C6-859B-86A1-ED82-E7A839A0A5B4}"/>
              </a:ext>
            </a:extLst>
          </p:cNvPr>
          <p:cNvSpPr txBox="1"/>
          <p:nvPr/>
        </p:nvSpPr>
        <p:spPr>
          <a:xfrm>
            <a:off x="0" y="282250"/>
            <a:ext cx="8892074" cy="451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0" fontAlgn="base" hangingPunct="0"/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Automobile Information: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Upload 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from AutomobileInformation.csv in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Setup &gt; Object Manager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476254E-1692-8063-6EDC-5E9CE5FFE0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39" b="9453"/>
          <a:stretch/>
        </p:blipFill>
        <p:spPr>
          <a:xfrm>
            <a:off x="501520" y="2571750"/>
            <a:ext cx="8054651" cy="250435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2AC1FAA-BE11-444B-C004-E4A82CFE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20" y="693003"/>
            <a:ext cx="7889033" cy="191936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219;p39">
            <a:extLst>
              <a:ext uri="{FF2B5EF4-FFF2-40B4-BE49-F238E27FC236}">
                <a16:creationId xmlns:a16="http://schemas.microsoft.com/office/drawing/2014/main" id="{9C58D5C6-859B-86A1-ED82-E7A839A0A5B4}"/>
              </a:ext>
            </a:extLst>
          </p:cNvPr>
          <p:cNvSpPr txBox="1"/>
          <p:nvPr/>
        </p:nvSpPr>
        <p:spPr>
          <a:xfrm>
            <a:off x="0" y="282250"/>
            <a:ext cx="8054651" cy="451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1600" b="1" i="0" baseline="0" dirty="0">
                <a:ln>
                  <a:noFill/>
                </a:ln>
                <a:solidFill>
                  <a:srgbClr val="114C5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Invoice Object</a:t>
            </a:r>
            <a:r>
              <a:rPr lang="en-US" sz="1600" b="0" i="0" baseline="0" dirty="0">
                <a:ln>
                  <a:noFill/>
                </a:ln>
                <a:solidFill>
                  <a:srgbClr val="114C5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 Use similar steps to import data from the Invoice CSV file.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D8AC6-DDB2-98C5-59B1-A0A50E99C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96" y="836255"/>
            <a:ext cx="7002139" cy="1629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12AE8C-5F08-DD04-136B-CACFFC089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45" b="5516"/>
          <a:stretch/>
        </p:blipFill>
        <p:spPr>
          <a:xfrm>
            <a:off x="862596" y="2105157"/>
            <a:ext cx="6839339" cy="302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43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219;p39">
            <a:extLst>
              <a:ext uri="{FF2B5EF4-FFF2-40B4-BE49-F238E27FC236}">
                <a16:creationId xmlns:a16="http://schemas.microsoft.com/office/drawing/2014/main" id="{9C58D5C6-859B-86A1-ED82-E7A839A0A5B4}"/>
              </a:ext>
            </a:extLst>
          </p:cNvPr>
          <p:cNvSpPr txBox="1"/>
          <p:nvPr/>
        </p:nvSpPr>
        <p:spPr>
          <a:xfrm>
            <a:off x="0" y="282250"/>
            <a:ext cx="8054651" cy="451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b="1" dirty="0"/>
              <a:t>Opportunity Automobile Object</a:t>
            </a:r>
            <a:r>
              <a:rPr lang="en-US" dirty="0"/>
              <a:t>: Create manually with fields such as Quantity, Unit Price, and Total Price.</a:t>
            </a:r>
            <a:endParaRPr lang="en-US" sz="1100" b="0" i="0" baseline="0" dirty="0">
              <a:ln>
                <a:noFill/>
              </a:ln>
              <a:solidFill>
                <a:srgbClr val="114C5F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3FBC9-1DC3-7AA3-8DF2-D8EF26921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89" y="1141862"/>
            <a:ext cx="7987004" cy="386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70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1" name="Google Shape;1151;p37"/>
          <p:cNvGrpSpPr/>
          <p:nvPr/>
        </p:nvGrpSpPr>
        <p:grpSpPr>
          <a:xfrm>
            <a:off x="614026" y="2426863"/>
            <a:ext cx="2036926" cy="1243854"/>
            <a:chOff x="1949351" y="2529300"/>
            <a:chExt cx="2036926" cy="1243854"/>
          </a:xfrm>
        </p:grpSpPr>
        <p:sp>
          <p:nvSpPr>
            <p:cNvPr id="1152" name="Google Shape;1152;p37"/>
            <p:cNvSpPr/>
            <p:nvPr/>
          </p:nvSpPr>
          <p:spPr>
            <a:xfrm>
              <a:off x="3536846" y="3397191"/>
              <a:ext cx="252647" cy="49461"/>
            </a:xfrm>
            <a:custGeom>
              <a:avLst/>
              <a:gdLst/>
              <a:ahLst/>
              <a:cxnLst/>
              <a:rect l="l" t="t" r="r" b="b"/>
              <a:pathLst>
                <a:path w="2278" h="446" fill="none" extrusionOk="0">
                  <a:moveTo>
                    <a:pt x="1" y="1"/>
                  </a:moveTo>
                  <a:lnTo>
                    <a:pt x="2277" y="1"/>
                  </a:lnTo>
                  <a:lnTo>
                    <a:pt x="2277" y="445"/>
                  </a:lnTo>
                  <a:lnTo>
                    <a:pt x="1" y="4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3536846" y="3151219"/>
              <a:ext cx="252647" cy="186977"/>
            </a:xfrm>
            <a:custGeom>
              <a:avLst/>
              <a:gdLst/>
              <a:ahLst/>
              <a:cxnLst/>
              <a:rect l="l" t="t" r="r" b="b"/>
              <a:pathLst>
                <a:path w="2278" h="1686" extrusionOk="0">
                  <a:moveTo>
                    <a:pt x="403" y="0"/>
                  </a:moveTo>
                  <a:cubicBezTo>
                    <a:pt x="183" y="0"/>
                    <a:pt x="1" y="178"/>
                    <a:pt x="1" y="402"/>
                  </a:cubicBezTo>
                  <a:lnTo>
                    <a:pt x="1" y="1283"/>
                  </a:lnTo>
                  <a:cubicBezTo>
                    <a:pt x="1" y="1508"/>
                    <a:pt x="183" y="1685"/>
                    <a:pt x="403" y="1685"/>
                  </a:cubicBezTo>
                  <a:lnTo>
                    <a:pt x="1875" y="1685"/>
                  </a:lnTo>
                  <a:cubicBezTo>
                    <a:pt x="2099" y="1685"/>
                    <a:pt x="2277" y="1508"/>
                    <a:pt x="2277" y="1283"/>
                  </a:cubicBezTo>
                  <a:lnTo>
                    <a:pt x="2277" y="402"/>
                  </a:lnTo>
                  <a:cubicBezTo>
                    <a:pt x="2277" y="178"/>
                    <a:pt x="2099" y="0"/>
                    <a:pt x="18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3536846" y="3495780"/>
              <a:ext cx="161703" cy="111"/>
            </a:xfrm>
            <a:custGeom>
              <a:avLst/>
              <a:gdLst/>
              <a:ahLst/>
              <a:cxnLst/>
              <a:rect l="l" t="t" r="r" b="b"/>
              <a:pathLst>
                <a:path w="1458" h="1" fill="none" extrusionOk="0">
                  <a:moveTo>
                    <a:pt x="1" y="1"/>
                  </a:moveTo>
                  <a:lnTo>
                    <a:pt x="1458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3536846" y="3528828"/>
              <a:ext cx="161703" cy="111"/>
            </a:xfrm>
            <a:custGeom>
              <a:avLst/>
              <a:gdLst/>
              <a:ahLst/>
              <a:cxnLst/>
              <a:rect l="l" t="t" r="r" b="b"/>
              <a:pathLst>
                <a:path w="1458" h="1" fill="none" extrusionOk="0">
                  <a:moveTo>
                    <a:pt x="1" y="0"/>
                  </a:moveTo>
                  <a:lnTo>
                    <a:pt x="1458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3536846" y="3561765"/>
              <a:ext cx="161703" cy="111"/>
            </a:xfrm>
            <a:custGeom>
              <a:avLst/>
              <a:gdLst/>
              <a:ahLst/>
              <a:cxnLst/>
              <a:rect l="l" t="t" r="r" b="b"/>
              <a:pathLst>
                <a:path w="1458" h="1" fill="none" extrusionOk="0">
                  <a:moveTo>
                    <a:pt x="1" y="1"/>
                  </a:moveTo>
                  <a:lnTo>
                    <a:pt x="1458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1990497" y="2529300"/>
              <a:ext cx="1995780" cy="1243854"/>
            </a:xfrm>
            <a:custGeom>
              <a:avLst/>
              <a:gdLst/>
              <a:ahLst/>
              <a:cxnLst/>
              <a:rect l="l" t="t" r="r" b="b"/>
              <a:pathLst>
                <a:path w="17995" h="11216" fill="none" extrusionOk="0">
                  <a:moveTo>
                    <a:pt x="827" y="1"/>
                  </a:moveTo>
                  <a:lnTo>
                    <a:pt x="17167" y="1"/>
                  </a:lnTo>
                  <a:cubicBezTo>
                    <a:pt x="17623" y="1"/>
                    <a:pt x="17994" y="368"/>
                    <a:pt x="17994" y="824"/>
                  </a:cubicBezTo>
                  <a:lnTo>
                    <a:pt x="17994" y="10389"/>
                  </a:lnTo>
                  <a:cubicBezTo>
                    <a:pt x="17994" y="10849"/>
                    <a:pt x="17623" y="11216"/>
                    <a:pt x="17167" y="11216"/>
                  </a:cubicBezTo>
                  <a:lnTo>
                    <a:pt x="827" y="11216"/>
                  </a:lnTo>
                  <a:cubicBezTo>
                    <a:pt x="367" y="11216"/>
                    <a:pt x="0" y="10849"/>
                    <a:pt x="0" y="10389"/>
                  </a:cubicBezTo>
                  <a:lnTo>
                    <a:pt x="0" y="824"/>
                  </a:lnTo>
                  <a:cubicBezTo>
                    <a:pt x="0" y="368"/>
                    <a:pt x="367" y="1"/>
                    <a:pt x="82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3391560" y="2529300"/>
              <a:ext cx="111" cy="1243854"/>
            </a:xfrm>
            <a:custGeom>
              <a:avLst/>
              <a:gdLst/>
              <a:ahLst/>
              <a:cxnLst/>
              <a:rect l="l" t="t" r="r" b="b"/>
              <a:pathLst>
                <a:path w="1" h="11216" fill="none" extrusionOk="0">
                  <a:moveTo>
                    <a:pt x="1" y="1"/>
                  </a:moveTo>
                  <a:lnTo>
                    <a:pt x="1" y="1121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3158438" y="2529300"/>
              <a:ext cx="111" cy="1243854"/>
            </a:xfrm>
            <a:custGeom>
              <a:avLst/>
              <a:gdLst/>
              <a:ahLst/>
              <a:cxnLst/>
              <a:rect l="l" t="t" r="r" b="b"/>
              <a:pathLst>
                <a:path w="1" h="11216" fill="none" extrusionOk="0">
                  <a:moveTo>
                    <a:pt x="0" y="1"/>
                  </a:moveTo>
                  <a:lnTo>
                    <a:pt x="0" y="1121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2925204" y="2529300"/>
              <a:ext cx="111" cy="1243854"/>
            </a:xfrm>
            <a:custGeom>
              <a:avLst/>
              <a:gdLst/>
              <a:ahLst/>
              <a:cxnLst/>
              <a:rect l="l" t="t" r="r" b="b"/>
              <a:pathLst>
                <a:path w="1" h="11216" fill="none" extrusionOk="0">
                  <a:moveTo>
                    <a:pt x="1" y="1"/>
                  </a:moveTo>
                  <a:lnTo>
                    <a:pt x="1" y="1121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2692526" y="2529300"/>
              <a:ext cx="111" cy="1243854"/>
            </a:xfrm>
            <a:custGeom>
              <a:avLst/>
              <a:gdLst/>
              <a:ahLst/>
              <a:cxnLst/>
              <a:rect l="l" t="t" r="r" b="b"/>
              <a:pathLst>
                <a:path w="1" h="11216" fill="none" extrusionOk="0">
                  <a:moveTo>
                    <a:pt x="0" y="1"/>
                  </a:moveTo>
                  <a:lnTo>
                    <a:pt x="0" y="1121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2459403" y="2529300"/>
              <a:ext cx="111" cy="1243854"/>
            </a:xfrm>
            <a:custGeom>
              <a:avLst/>
              <a:gdLst/>
              <a:ahLst/>
              <a:cxnLst/>
              <a:rect l="l" t="t" r="r" b="b"/>
              <a:pathLst>
                <a:path w="1" h="11216" fill="none" extrusionOk="0">
                  <a:moveTo>
                    <a:pt x="0" y="1"/>
                  </a:moveTo>
                  <a:lnTo>
                    <a:pt x="0" y="1121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2226170" y="2529300"/>
              <a:ext cx="111" cy="1243854"/>
            </a:xfrm>
            <a:custGeom>
              <a:avLst/>
              <a:gdLst/>
              <a:ahLst/>
              <a:cxnLst/>
              <a:rect l="l" t="t" r="r" b="b"/>
              <a:pathLst>
                <a:path w="1" h="11216" fill="none" extrusionOk="0">
                  <a:moveTo>
                    <a:pt x="1" y="1"/>
                  </a:moveTo>
                  <a:lnTo>
                    <a:pt x="1" y="1121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1990497" y="2867873"/>
              <a:ext cx="1401205" cy="607067"/>
            </a:xfrm>
            <a:custGeom>
              <a:avLst/>
              <a:gdLst/>
              <a:ahLst/>
              <a:cxnLst/>
              <a:rect l="l" t="t" r="r" b="b"/>
              <a:pathLst>
                <a:path w="12634" h="5474" fill="none" extrusionOk="0">
                  <a:moveTo>
                    <a:pt x="0" y="3962"/>
                  </a:moveTo>
                  <a:lnTo>
                    <a:pt x="1901" y="2706"/>
                  </a:lnTo>
                  <a:cubicBezTo>
                    <a:pt x="2037" y="2613"/>
                    <a:pt x="2215" y="2617"/>
                    <a:pt x="2346" y="2710"/>
                  </a:cubicBezTo>
                  <a:lnTo>
                    <a:pt x="3753" y="3695"/>
                  </a:lnTo>
                  <a:cubicBezTo>
                    <a:pt x="3954" y="3835"/>
                    <a:pt x="4232" y="3761"/>
                    <a:pt x="4336" y="3541"/>
                  </a:cubicBezTo>
                  <a:lnTo>
                    <a:pt x="5894" y="325"/>
                  </a:lnTo>
                  <a:cubicBezTo>
                    <a:pt x="6048" y="1"/>
                    <a:pt x="6520" y="35"/>
                    <a:pt x="6628" y="376"/>
                  </a:cubicBezTo>
                  <a:lnTo>
                    <a:pt x="8120" y="5098"/>
                  </a:lnTo>
                  <a:cubicBezTo>
                    <a:pt x="8228" y="5446"/>
                    <a:pt x="8707" y="5473"/>
                    <a:pt x="8858" y="5145"/>
                  </a:cubicBezTo>
                  <a:lnTo>
                    <a:pt x="10242" y="2146"/>
                  </a:lnTo>
                  <a:cubicBezTo>
                    <a:pt x="10369" y="1867"/>
                    <a:pt x="10752" y="1833"/>
                    <a:pt x="10926" y="2084"/>
                  </a:cubicBezTo>
                  <a:lnTo>
                    <a:pt x="12634" y="4511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2528386" y="3037215"/>
              <a:ext cx="66988" cy="66540"/>
            </a:xfrm>
            <a:custGeom>
              <a:avLst/>
              <a:gdLst/>
              <a:ahLst/>
              <a:cxnLst/>
              <a:rect l="l" t="t" r="r" b="b"/>
              <a:pathLst>
                <a:path w="604" h="600" extrusionOk="0">
                  <a:moveTo>
                    <a:pt x="302" y="0"/>
                  </a:moveTo>
                  <a:cubicBezTo>
                    <a:pt x="136" y="0"/>
                    <a:pt x="0" y="132"/>
                    <a:pt x="0" y="298"/>
                  </a:cubicBezTo>
                  <a:cubicBezTo>
                    <a:pt x="0" y="464"/>
                    <a:pt x="136" y="599"/>
                    <a:pt x="302" y="599"/>
                  </a:cubicBezTo>
                  <a:cubicBezTo>
                    <a:pt x="468" y="599"/>
                    <a:pt x="603" y="464"/>
                    <a:pt x="603" y="298"/>
                  </a:cubicBezTo>
                  <a:cubicBezTo>
                    <a:pt x="603" y="132"/>
                    <a:pt x="468" y="0"/>
                    <a:pt x="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7"/>
            <p:cNvSpPr/>
            <p:nvPr/>
          </p:nvSpPr>
          <p:spPr>
            <a:xfrm>
              <a:off x="2076115" y="2749212"/>
              <a:ext cx="464370" cy="277472"/>
            </a:xfrm>
            <a:custGeom>
              <a:avLst/>
              <a:gdLst/>
              <a:ahLst/>
              <a:cxnLst/>
              <a:rect l="l" t="t" r="r" b="b"/>
              <a:pathLst>
                <a:path w="4187" h="2502" extrusionOk="0">
                  <a:moveTo>
                    <a:pt x="322" y="0"/>
                  </a:moveTo>
                  <a:cubicBezTo>
                    <a:pt x="144" y="0"/>
                    <a:pt x="1" y="143"/>
                    <a:pt x="1" y="317"/>
                  </a:cubicBezTo>
                  <a:lnTo>
                    <a:pt x="1" y="1689"/>
                  </a:lnTo>
                  <a:cubicBezTo>
                    <a:pt x="1" y="1863"/>
                    <a:pt x="144" y="2006"/>
                    <a:pt x="322" y="2006"/>
                  </a:cubicBezTo>
                  <a:lnTo>
                    <a:pt x="3514" y="2006"/>
                  </a:lnTo>
                  <a:lnTo>
                    <a:pt x="3958" y="2462"/>
                  </a:lnTo>
                  <a:cubicBezTo>
                    <a:pt x="3986" y="2489"/>
                    <a:pt x="4019" y="2502"/>
                    <a:pt x="4052" y="2502"/>
                  </a:cubicBezTo>
                  <a:cubicBezTo>
                    <a:pt x="4121" y="2502"/>
                    <a:pt x="4186" y="2448"/>
                    <a:pt x="4186" y="2369"/>
                  </a:cubicBezTo>
                  <a:lnTo>
                    <a:pt x="4186" y="317"/>
                  </a:lnTo>
                  <a:cubicBezTo>
                    <a:pt x="4186" y="143"/>
                    <a:pt x="4043" y="0"/>
                    <a:pt x="3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7"/>
            <p:cNvSpPr/>
            <p:nvPr/>
          </p:nvSpPr>
          <p:spPr>
            <a:xfrm>
              <a:off x="1949351" y="3630411"/>
              <a:ext cx="78523" cy="111"/>
            </a:xfrm>
            <a:custGeom>
              <a:avLst/>
              <a:gdLst/>
              <a:ahLst/>
              <a:cxnLst/>
              <a:rect l="l" t="t" r="r" b="b"/>
              <a:pathLst>
                <a:path w="708" h="1" fill="none" extrusionOk="0">
                  <a:moveTo>
                    <a:pt x="0" y="0"/>
                  </a:moveTo>
                  <a:lnTo>
                    <a:pt x="70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7"/>
            <p:cNvSpPr/>
            <p:nvPr/>
          </p:nvSpPr>
          <p:spPr>
            <a:xfrm>
              <a:off x="1949351" y="3467945"/>
              <a:ext cx="78523" cy="111"/>
            </a:xfrm>
            <a:custGeom>
              <a:avLst/>
              <a:gdLst/>
              <a:ahLst/>
              <a:cxnLst/>
              <a:rect l="l" t="t" r="r" b="b"/>
              <a:pathLst>
                <a:path w="708" h="1" fill="none" extrusionOk="0">
                  <a:moveTo>
                    <a:pt x="0" y="0"/>
                  </a:moveTo>
                  <a:lnTo>
                    <a:pt x="70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7"/>
            <p:cNvSpPr/>
            <p:nvPr/>
          </p:nvSpPr>
          <p:spPr>
            <a:xfrm>
              <a:off x="1949351" y="3305478"/>
              <a:ext cx="78523" cy="111"/>
            </a:xfrm>
            <a:custGeom>
              <a:avLst/>
              <a:gdLst/>
              <a:ahLst/>
              <a:cxnLst/>
              <a:rect l="l" t="t" r="r" b="b"/>
              <a:pathLst>
                <a:path w="708" h="1" fill="none" extrusionOk="0">
                  <a:moveTo>
                    <a:pt x="0" y="1"/>
                  </a:moveTo>
                  <a:lnTo>
                    <a:pt x="707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7"/>
            <p:cNvSpPr/>
            <p:nvPr/>
          </p:nvSpPr>
          <p:spPr>
            <a:xfrm>
              <a:off x="1949351" y="3143012"/>
              <a:ext cx="78523" cy="111"/>
            </a:xfrm>
            <a:custGeom>
              <a:avLst/>
              <a:gdLst/>
              <a:ahLst/>
              <a:cxnLst/>
              <a:rect l="l" t="t" r="r" b="b"/>
              <a:pathLst>
                <a:path w="708" h="1" fill="none" extrusionOk="0">
                  <a:moveTo>
                    <a:pt x="0" y="1"/>
                  </a:moveTo>
                  <a:lnTo>
                    <a:pt x="707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7"/>
            <p:cNvSpPr/>
            <p:nvPr/>
          </p:nvSpPr>
          <p:spPr>
            <a:xfrm>
              <a:off x="1949351" y="2980657"/>
              <a:ext cx="78523" cy="111"/>
            </a:xfrm>
            <a:custGeom>
              <a:avLst/>
              <a:gdLst/>
              <a:ahLst/>
              <a:cxnLst/>
              <a:rect l="l" t="t" r="r" b="b"/>
              <a:pathLst>
                <a:path w="708" h="1" fill="none" extrusionOk="0">
                  <a:moveTo>
                    <a:pt x="0" y="0"/>
                  </a:moveTo>
                  <a:lnTo>
                    <a:pt x="70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7"/>
            <p:cNvSpPr/>
            <p:nvPr/>
          </p:nvSpPr>
          <p:spPr>
            <a:xfrm>
              <a:off x="1949351" y="2818191"/>
              <a:ext cx="78523" cy="111"/>
            </a:xfrm>
            <a:custGeom>
              <a:avLst/>
              <a:gdLst/>
              <a:ahLst/>
              <a:cxnLst/>
              <a:rect l="l" t="t" r="r" b="b"/>
              <a:pathLst>
                <a:path w="708" h="1" fill="none" extrusionOk="0">
                  <a:moveTo>
                    <a:pt x="0" y="0"/>
                  </a:moveTo>
                  <a:lnTo>
                    <a:pt x="70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7"/>
            <p:cNvSpPr/>
            <p:nvPr/>
          </p:nvSpPr>
          <p:spPr>
            <a:xfrm>
              <a:off x="1949351" y="2655281"/>
              <a:ext cx="78523" cy="111"/>
            </a:xfrm>
            <a:custGeom>
              <a:avLst/>
              <a:gdLst/>
              <a:ahLst/>
              <a:cxnLst/>
              <a:rect l="l" t="t" r="r" b="b"/>
              <a:pathLst>
                <a:path w="708" h="1" fill="none" extrusionOk="0">
                  <a:moveTo>
                    <a:pt x="0" y="1"/>
                  </a:moveTo>
                  <a:lnTo>
                    <a:pt x="707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7"/>
            <p:cNvSpPr/>
            <p:nvPr/>
          </p:nvSpPr>
          <p:spPr>
            <a:xfrm>
              <a:off x="2998513" y="3188480"/>
              <a:ext cx="121887" cy="121879"/>
            </a:xfrm>
            <a:custGeom>
              <a:avLst/>
              <a:gdLst/>
              <a:ahLst/>
              <a:cxnLst/>
              <a:rect l="l" t="t" r="r" b="b"/>
              <a:pathLst>
                <a:path w="1099" h="1099" fill="none" extrusionOk="0">
                  <a:moveTo>
                    <a:pt x="1098" y="549"/>
                  </a:moveTo>
                  <a:cubicBezTo>
                    <a:pt x="1098" y="855"/>
                    <a:pt x="851" y="1098"/>
                    <a:pt x="550" y="1098"/>
                  </a:cubicBezTo>
                  <a:cubicBezTo>
                    <a:pt x="248" y="1098"/>
                    <a:pt x="1" y="855"/>
                    <a:pt x="1" y="549"/>
                  </a:cubicBezTo>
                  <a:cubicBezTo>
                    <a:pt x="1" y="248"/>
                    <a:pt x="248" y="1"/>
                    <a:pt x="550" y="1"/>
                  </a:cubicBezTo>
                  <a:cubicBezTo>
                    <a:pt x="851" y="1"/>
                    <a:pt x="1098" y="248"/>
                    <a:pt x="1098" y="5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7"/>
            <p:cNvSpPr/>
            <p:nvPr/>
          </p:nvSpPr>
          <p:spPr>
            <a:xfrm>
              <a:off x="3391560" y="2618462"/>
              <a:ext cx="594242" cy="111"/>
            </a:xfrm>
            <a:custGeom>
              <a:avLst/>
              <a:gdLst/>
              <a:ahLst/>
              <a:cxnLst/>
              <a:rect l="l" t="t" r="r" b="b"/>
              <a:pathLst>
                <a:path w="5358" h="1" fill="none" extrusionOk="0">
                  <a:moveTo>
                    <a:pt x="5357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6" name="Google Shape;1176;p37"/>
          <p:cNvGrpSpPr/>
          <p:nvPr/>
        </p:nvGrpSpPr>
        <p:grpSpPr>
          <a:xfrm>
            <a:off x="1580361" y="1150443"/>
            <a:ext cx="474737" cy="677015"/>
            <a:chOff x="1660966" y="1509562"/>
            <a:chExt cx="142145" cy="202724"/>
          </a:xfrm>
        </p:grpSpPr>
        <p:sp>
          <p:nvSpPr>
            <p:cNvPr id="1177" name="Google Shape;1177;p37"/>
            <p:cNvSpPr/>
            <p:nvPr/>
          </p:nvSpPr>
          <p:spPr>
            <a:xfrm>
              <a:off x="1751972" y="1661179"/>
              <a:ext cx="51140" cy="51106"/>
            </a:xfrm>
            <a:custGeom>
              <a:avLst/>
              <a:gdLst/>
              <a:ahLst/>
              <a:cxnLst/>
              <a:rect l="l" t="t" r="r" b="b"/>
              <a:pathLst>
                <a:path w="1540" h="1539" extrusionOk="0">
                  <a:moveTo>
                    <a:pt x="770" y="0"/>
                  </a:moveTo>
                  <a:lnTo>
                    <a:pt x="1" y="769"/>
                  </a:lnTo>
                  <a:lnTo>
                    <a:pt x="770" y="1538"/>
                  </a:lnTo>
                  <a:lnTo>
                    <a:pt x="1539" y="769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7"/>
            <p:cNvSpPr/>
            <p:nvPr/>
          </p:nvSpPr>
          <p:spPr>
            <a:xfrm>
              <a:off x="1660966" y="1509562"/>
              <a:ext cx="41111" cy="41111"/>
            </a:xfrm>
            <a:custGeom>
              <a:avLst/>
              <a:gdLst/>
              <a:ahLst/>
              <a:cxnLst/>
              <a:rect l="l" t="t" r="r" b="b"/>
              <a:pathLst>
                <a:path w="1238" h="1238" fill="none" extrusionOk="0">
                  <a:moveTo>
                    <a:pt x="1238" y="619"/>
                  </a:moveTo>
                  <a:cubicBezTo>
                    <a:pt x="1238" y="963"/>
                    <a:pt x="963" y="1237"/>
                    <a:pt x="619" y="1237"/>
                  </a:cubicBezTo>
                  <a:cubicBezTo>
                    <a:pt x="279" y="1237"/>
                    <a:pt x="1" y="963"/>
                    <a:pt x="1" y="619"/>
                  </a:cubicBezTo>
                  <a:cubicBezTo>
                    <a:pt x="1" y="279"/>
                    <a:pt x="279" y="1"/>
                    <a:pt x="619" y="1"/>
                  </a:cubicBezTo>
                  <a:cubicBezTo>
                    <a:pt x="963" y="1"/>
                    <a:pt x="1238" y="279"/>
                    <a:pt x="1238" y="6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952;p29">
            <a:extLst>
              <a:ext uri="{FF2B5EF4-FFF2-40B4-BE49-F238E27FC236}">
                <a16:creationId xmlns:a16="http://schemas.microsoft.com/office/drawing/2014/main" id="{AD42272C-35FA-93AF-EBB5-A2F877E098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6530" y="2210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Tabs in Salesforce</a:t>
            </a:r>
            <a:endParaRPr sz="3000" dirty="0"/>
          </a:p>
        </p:txBody>
      </p:sp>
      <p:sp>
        <p:nvSpPr>
          <p:cNvPr id="15" name="Google Shape;1219;p39">
            <a:extLst>
              <a:ext uri="{FF2B5EF4-FFF2-40B4-BE49-F238E27FC236}">
                <a16:creationId xmlns:a16="http://schemas.microsoft.com/office/drawing/2014/main" id="{2F69B9CF-7467-F170-E420-35A76A705F20}"/>
              </a:ext>
            </a:extLst>
          </p:cNvPr>
          <p:cNvSpPr txBox="1"/>
          <p:nvPr/>
        </p:nvSpPr>
        <p:spPr>
          <a:xfrm>
            <a:off x="2201521" y="901190"/>
            <a:ext cx="5969009" cy="1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Tabs offer an interface for accessing custom objects: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Types of Tabs</a:t>
            </a:r>
            <a:r>
              <a:rPr lang="en-US" sz="1600" dirty="0"/>
              <a:t>: Include Custom Tabs, Web Tabs, Visualforce Tabs, etc.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Creating a Custom Tab</a:t>
            </a:r>
            <a:r>
              <a:rPr lang="en-US" sz="1600" dirty="0"/>
              <a:t>: Add a tab for Opportunity Automobile via </a:t>
            </a:r>
            <a:r>
              <a:rPr lang="en-US" sz="1600" b="1" dirty="0"/>
              <a:t>Setup &gt; Tabs</a:t>
            </a:r>
            <a:r>
              <a:rPr lang="en-US" sz="1600" dirty="0"/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DD07A9-81E0-75F3-DD51-3D5C10815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5" t="15763" r="525" b="25464"/>
          <a:stretch/>
        </p:blipFill>
        <p:spPr>
          <a:xfrm>
            <a:off x="1053344" y="2544265"/>
            <a:ext cx="7117186" cy="236797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38"/>
          <p:cNvGrpSpPr/>
          <p:nvPr/>
        </p:nvGrpSpPr>
        <p:grpSpPr>
          <a:xfrm>
            <a:off x="6533361" y="464643"/>
            <a:ext cx="3719750" cy="2445375"/>
            <a:chOff x="6533361" y="464643"/>
            <a:chExt cx="3719750" cy="2445375"/>
          </a:xfrm>
        </p:grpSpPr>
        <p:grpSp>
          <p:nvGrpSpPr>
            <p:cNvPr id="1186" name="Google Shape;1186;p38"/>
            <p:cNvGrpSpPr/>
            <p:nvPr/>
          </p:nvGrpSpPr>
          <p:grpSpPr>
            <a:xfrm>
              <a:off x="7424213" y="1523745"/>
              <a:ext cx="2828898" cy="1386274"/>
              <a:chOff x="4961614" y="1093928"/>
              <a:chExt cx="2008305" cy="984150"/>
            </a:xfrm>
          </p:grpSpPr>
          <p:sp>
            <p:nvSpPr>
              <p:cNvPr id="1187" name="Google Shape;1187;p38"/>
              <p:cNvSpPr/>
              <p:nvPr/>
            </p:nvSpPr>
            <p:spPr>
              <a:xfrm>
                <a:off x="6238365" y="1207579"/>
                <a:ext cx="255453" cy="50283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4" fill="none" extrusionOk="0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8"/>
              <p:cNvSpPr/>
              <p:nvPr/>
            </p:nvSpPr>
            <p:spPr>
              <a:xfrm>
                <a:off x="6238365" y="1307518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8"/>
              <p:cNvSpPr/>
              <p:nvPr/>
            </p:nvSpPr>
            <p:spPr>
              <a:xfrm>
                <a:off x="6238365" y="1340865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8"/>
              <p:cNvSpPr/>
              <p:nvPr/>
            </p:nvSpPr>
            <p:spPr>
              <a:xfrm>
                <a:off x="6238365" y="1374212"/>
                <a:ext cx="163931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78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8"/>
              <p:cNvSpPr/>
              <p:nvPr/>
            </p:nvSpPr>
            <p:spPr>
              <a:xfrm>
                <a:off x="5114949" y="1353331"/>
                <a:ext cx="125389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6976" fill="none" extrusionOk="0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6976"/>
                    </a:lnTo>
                    <a:lnTo>
                      <a:pt x="1" y="69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8"/>
              <p:cNvSpPr/>
              <p:nvPr/>
            </p:nvSpPr>
            <p:spPr>
              <a:xfrm>
                <a:off x="5340276" y="1715790"/>
                <a:ext cx="125285" cy="36226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3487" extrusionOk="0">
                    <a:moveTo>
                      <a:pt x="0" y="1"/>
                    </a:moveTo>
                    <a:lnTo>
                      <a:pt x="0" y="3487"/>
                    </a:lnTo>
                    <a:lnTo>
                      <a:pt x="1206" y="3487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8"/>
              <p:cNvSpPr/>
              <p:nvPr/>
            </p:nvSpPr>
            <p:spPr>
              <a:xfrm>
                <a:off x="5565499" y="1519549"/>
                <a:ext cx="125285" cy="558513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5376" fill="none" extrusionOk="0">
                    <a:moveTo>
                      <a:pt x="0" y="0"/>
                    </a:moveTo>
                    <a:lnTo>
                      <a:pt x="1206" y="0"/>
                    </a:lnTo>
                    <a:lnTo>
                      <a:pt x="1206" y="5376"/>
                    </a:lnTo>
                    <a:lnTo>
                      <a:pt x="0" y="53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8"/>
              <p:cNvSpPr/>
              <p:nvPr/>
            </p:nvSpPr>
            <p:spPr>
              <a:xfrm>
                <a:off x="5790307" y="1353331"/>
                <a:ext cx="125805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6976" fill="none" extrusionOk="0">
                    <a:moveTo>
                      <a:pt x="0" y="0"/>
                    </a:moveTo>
                    <a:lnTo>
                      <a:pt x="1210" y="0"/>
                    </a:lnTo>
                    <a:lnTo>
                      <a:pt x="1210" y="6976"/>
                    </a:lnTo>
                    <a:lnTo>
                      <a:pt x="0" y="69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8"/>
              <p:cNvSpPr/>
              <p:nvPr/>
            </p:nvSpPr>
            <p:spPr>
              <a:xfrm>
                <a:off x="6015531" y="1353331"/>
                <a:ext cx="125389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6976" extrusionOk="0">
                    <a:moveTo>
                      <a:pt x="0" y="0"/>
                    </a:moveTo>
                    <a:lnTo>
                      <a:pt x="0" y="6976"/>
                    </a:lnTo>
                    <a:lnTo>
                      <a:pt x="1206" y="6976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8"/>
              <p:cNvSpPr/>
              <p:nvPr/>
            </p:nvSpPr>
            <p:spPr>
              <a:xfrm>
                <a:off x="6240754" y="1682546"/>
                <a:ext cx="125389" cy="395509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3807" extrusionOk="0">
                    <a:moveTo>
                      <a:pt x="1" y="0"/>
                    </a:moveTo>
                    <a:lnTo>
                      <a:pt x="1" y="3807"/>
                    </a:lnTo>
                    <a:lnTo>
                      <a:pt x="1206" y="3807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8"/>
              <p:cNvSpPr/>
              <p:nvPr/>
            </p:nvSpPr>
            <p:spPr>
              <a:xfrm>
                <a:off x="6465977" y="1829856"/>
                <a:ext cx="125389" cy="248193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2389" fill="none" extrusionOk="0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2389"/>
                    </a:lnTo>
                    <a:lnTo>
                      <a:pt x="1" y="238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8"/>
              <p:cNvSpPr/>
              <p:nvPr/>
            </p:nvSpPr>
            <p:spPr>
              <a:xfrm>
                <a:off x="6691201" y="1353331"/>
                <a:ext cx="125389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6976" fill="none" extrusionOk="0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6976"/>
                    </a:lnTo>
                    <a:lnTo>
                      <a:pt x="1" y="69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8"/>
              <p:cNvSpPr/>
              <p:nvPr/>
            </p:nvSpPr>
            <p:spPr>
              <a:xfrm>
                <a:off x="5177592" y="1374212"/>
                <a:ext cx="1576351" cy="497945"/>
              </a:xfrm>
              <a:custGeom>
                <a:avLst/>
                <a:gdLst/>
                <a:ahLst/>
                <a:cxnLst/>
                <a:rect l="l" t="t" r="r" b="b"/>
                <a:pathLst>
                  <a:path w="15174" h="4793" fill="none" extrusionOk="0">
                    <a:moveTo>
                      <a:pt x="1" y="0"/>
                    </a:moveTo>
                    <a:lnTo>
                      <a:pt x="2169" y="3528"/>
                    </a:lnTo>
                    <a:lnTo>
                      <a:pt x="4337" y="1666"/>
                    </a:lnTo>
                    <a:lnTo>
                      <a:pt x="6505" y="0"/>
                    </a:lnTo>
                    <a:lnTo>
                      <a:pt x="8669" y="0"/>
                    </a:lnTo>
                    <a:lnTo>
                      <a:pt x="10837" y="3289"/>
                    </a:lnTo>
                    <a:lnTo>
                      <a:pt x="13006" y="4792"/>
                    </a:lnTo>
                    <a:lnTo>
                      <a:pt x="1517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8"/>
              <p:cNvSpPr/>
              <p:nvPr/>
            </p:nvSpPr>
            <p:spPr>
              <a:xfrm>
                <a:off x="5143933" y="1340449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7" y="0"/>
                      <a:pt x="0" y="143"/>
                      <a:pt x="0" y="325"/>
                    </a:cubicBezTo>
                    <a:cubicBezTo>
                      <a:pt x="0" y="503"/>
                      <a:pt x="147" y="650"/>
                      <a:pt x="325" y="650"/>
                    </a:cubicBezTo>
                    <a:cubicBezTo>
                      <a:pt x="506" y="650"/>
                      <a:pt x="649" y="503"/>
                      <a:pt x="649" y="325"/>
                    </a:cubicBezTo>
                    <a:cubicBezTo>
                      <a:pt x="649" y="143"/>
                      <a:pt x="506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8"/>
              <p:cNvSpPr/>
              <p:nvPr/>
            </p:nvSpPr>
            <p:spPr>
              <a:xfrm>
                <a:off x="5369156" y="1690545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7" y="0"/>
                      <a:pt x="0" y="143"/>
                      <a:pt x="0" y="325"/>
                    </a:cubicBezTo>
                    <a:cubicBezTo>
                      <a:pt x="0" y="503"/>
                      <a:pt x="147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8"/>
              <p:cNvSpPr/>
              <p:nvPr/>
            </p:nvSpPr>
            <p:spPr>
              <a:xfrm>
                <a:off x="5594380" y="1494616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3" y="0"/>
                      <a:pt x="0" y="143"/>
                      <a:pt x="0" y="325"/>
                    </a:cubicBezTo>
                    <a:cubicBezTo>
                      <a:pt x="0" y="503"/>
                      <a:pt x="143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8"/>
              <p:cNvSpPr/>
              <p:nvPr/>
            </p:nvSpPr>
            <p:spPr>
              <a:xfrm>
                <a:off x="5819187" y="1340449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50"/>
                      <a:pt x="325" y="650"/>
                    </a:cubicBezTo>
                    <a:cubicBezTo>
                      <a:pt x="507" y="650"/>
                      <a:pt x="650" y="503"/>
                      <a:pt x="650" y="325"/>
                    </a:cubicBezTo>
                    <a:cubicBezTo>
                      <a:pt x="650" y="143"/>
                      <a:pt x="507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8"/>
              <p:cNvSpPr/>
              <p:nvPr/>
            </p:nvSpPr>
            <p:spPr>
              <a:xfrm>
                <a:off x="6044411" y="1340449"/>
                <a:ext cx="67629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50" extrusionOk="0">
                    <a:moveTo>
                      <a:pt x="325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50"/>
                      <a:pt x="325" y="650"/>
                    </a:cubicBezTo>
                    <a:cubicBezTo>
                      <a:pt x="507" y="650"/>
                      <a:pt x="650" y="503"/>
                      <a:pt x="650" y="325"/>
                    </a:cubicBezTo>
                    <a:cubicBezTo>
                      <a:pt x="650" y="143"/>
                      <a:pt x="507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8"/>
              <p:cNvSpPr/>
              <p:nvPr/>
            </p:nvSpPr>
            <p:spPr>
              <a:xfrm>
                <a:off x="6275659" y="1668833"/>
                <a:ext cx="67629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50" extrusionOk="0">
                    <a:moveTo>
                      <a:pt x="325" y="1"/>
                    </a:moveTo>
                    <a:cubicBezTo>
                      <a:pt x="144" y="1"/>
                      <a:pt x="1" y="144"/>
                      <a:pt x="1" y="325"/>
                    </a:cubicBezTo>
                    <a:cubicBezTo>
                      <a:pt x="1" y="503"/>
                      <a:pt x="144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4"/>
                      <a:pt x="503" y="1"/>
                      <a:pt x="3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8"/>
              <p:cNvSpPr/>
              <p:nvPr/>
            </p:nvSpPr>
            <p:spPr>
              <a:xfrm>
                <a:off x="6494857" y="1813027"/>
                <a:ext cx="67629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50" extrusionOk="0">
                    <a:moveTo>
                      <a:pt x="326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49"/>
                      <a:pt x="326" y="649"/>
                    </a:cubicBezTo>
                    <a:cubicBezTo>
                      <a:pt x="503" y="649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8"/>
              <p:cNvSpPr/>
              <p:nvPr/>
            </p:nvSpPr>
            <p:spPr>
              <a:xfrm>
                <a:off x="6720185" y="1324763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1"/>
                    </a:moveTo>
                    <a:cubicBezTo>
                      <a:pt x="143" y="1"/>
                      <a:pt x="0" y="148"/>
                      <a:pt x="0" y="325"/>
                    </a:cubicBezTo>
                    <a:cubicBezTo>
                      <a:pt x="0" y="507"/>
                      <a:pt x="143" y="650"/>
                      <a:pt x="325" y="650"/>
                    </a:cubicBezTo>
                    <a:cubicBezTo>
                      <a:pt x="502" y="650"/>
                      <a:pt x="649" y="507"/>
                      <a:pt x="649" y="325"/>
                    </a:cubicBezTo>
                    <a:cubicBezTo>
                      <a:pt x="649" y="148"/>
                      <a:pt x="502" y="1"/>
                      <a:pt x="3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8"/>
              <p:cNvSpPr/>
              <p:nvPr/>
            </p:nvSpPr>
            <p:spPr>
              <a:xfrm>
                <a:off x="4961614" y="1093928"/>
                <a:ext cx="2008305" cy="984150"/>
              </a:xfrm>
              <a:custGeom>
                <a:avLst/>
                <a:gdLst/>
                <a:ahLst/>
                <a:cxnLst/>
                <a:rect l="l" t="t" r="r" b="b"/>
                <a:pathLst>
                  <a:path w="19332" h="9473" fill="none" extrusionOk="0">
                    <a:moveTo>
                      <a:pt x="789" y="0"/>
                    </a:moveTo>
                    <a:lnTo>
                      <a:pt x="18544" y="0"/>
                    </a:lnTo>
                    <a:cubicBezTo>
                      <a:pt x="18980" y="0"/>
                      <a:pt x="19332" y="348"/>
                      <a:pt x="19332" y="789"/>
                    </a:cubicBezTo>
                    <a:lnTo>
                      <a:pt x="19332" y="8684"/>
                    </a:lnTo>
                    <a:cubicBezTo>
                      <a:pt x="19332" y="9121"/>
                      <a:pt x="18980" y="9473"/>
                      <a:pt x="18544" y="9473"/>
                    </a:cubicBezTo>
                    <a:lnTo>
                      <a:pt x="789" y="9473"/>
                    </a:lnTo>
                    <a:cubicBezTo>
                      <a:pt x="352" y="9473"/>
                      <a:pt x="1" y="9121"/>
                      <a:pt x="1" y="8684"/>
                    </a:cubicBezTo>
                    <a:lnTo>
                      <a:pt x="1" y="789"/>
                    </a:lnTo>
                    <a:cubicBezTo>
                      <a:pt x="1" y="348"/>
                      <a:pt x="352" y="0"/>
                      <a:pt x="78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9" name="Google Shape;1209;p38"/>
            <p:cNvGrpSpPr/>
            <p:nvPr/>
          </p:nvGrpSpPr>
          <p:grpSpPr>
            <a:xfrm>
              <a:off x="6533361" y="464643"/>
              <a:ext cx="550937" cy="753215"/>
              <a:chOff x="1660966" y="1509562"/>
              <a:chExt cx="164961" cy="225541"/>
            </a:xfrm>
          </p:grpSpPr>
          <p:sp>
            <p:nvSpPr>
              <p:cNvPr id="1210" name="Google Shape;1210;p38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539" extrusionOk="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8"/>
              <p:cNvSpPr/>
              <p:nvPr/>
            </p:nvSpPr>
            <p:spPr>
              <a:xfrm>
                <a:off x="1660966" y="1509562"/>
                <a:ext cx="41111" cy="4111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238" fill="none" extrusionOk="0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952;p29">
            <a:extLst>
              <a:ext uri="{FF2B5EF4-FFF2-40B4-BE49-F238E27FC236}">
                <a16:creationId xmlns:a16="http://schemas.microsoft.com/office/drawing/2014/main" id="{24B4845C-32DE-CB71-D261-2B0E8C0889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6530" y="2210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The Lightning App</a:t>
            </a:r>
            <a:endParaRPr sz="3000" dirty="0"/>
          </a:p>
        </p:txBody>
      </p:sp>
      <p:sp>
        <p:nvSpPr>
          <p:cNvPr id="7" name="Google Shape;1219;p39">
            <a:extLst>
              <a:ext uri="{FF2B5EF4-FFF2-40B4-BE49-F238E27FC236}">
                <a16:creationId xmlns:a16="http://schemas.microsoft.com/office/drawing/2014/main" id="{728C83E6-D224-FC40-EF84-2665176BE5DF}"/>
              </a:ext>
            </a:extLst>
          </p:cNvPr>
          <p:cNvSpPr txBox="1"/>
          <p:nvPr/>
        </p:nvSpPr>
        <p:spPr>
          <a:xfrm>
            <a:off x="1009929" y="901190"/>
            <a:ext cx="7160602" cy="1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Create a Lightning App to group all related items: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From </a:t>
            </a:r>
            <a:r>
              <a:rPr lang="en-US" sz="1600" b="1" dirty="0"/>
              <a:t>Setup &gt; App Manager</a:t>
            </a:r>
            <a:r>
              <a:rPr lang="en-US" sz="1600" dirty="0"/>
              <a:t>, create a new Lightning App, name it, and assign tabs for easy navigation.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20574F-E930-1B77-8193-EFE3AA32BB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33" r="18346" b="10882"/>
          <a:stretch/>
        </p:blipFill>
        <p:spPr>
          <a:xfrm>
            <a:off x="1387965" y="1824608"/>
            <a:ext cx="6171842" cy="314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42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1" name="Google Shape;1151;p37"/>
          <p:cNvGrpSpPr/>
          <p:nvPr/>
        </p:nvGrpSpPr>
        <p:grpSpPr>
          <a:xfrm>
            <a:off x="614026" y="2426863"/>
            <a:ext cx="2036926" cy="1243854"/>
            <a:chOff x="1949351" y="2529300"/>
            <a:chExt cx="2036926" cy="1243854"/>
          </a:xfrm>
        </p:grpSpPr>
        <p:sp>
          <p:nvSpPr>
            <p:cNvPr id="1152" name="Google Shape;1152;p37"/>
            <p:cNvSpPr/>
            <p:nvPr/>
          </p:nvSpPr>
          <p:spPr>
            <a:xfrm>
              <a:off x="3536846" y="3397191"/>
              <a:ext cx="252647" cy="49461"/>
            </a:xfrm>
            <a:custGeom>
              <a:avLst/>
              <a:gdLst/>
              <a:ahLst/>
              <a:cxnLst/>
              <a:rect l="l" t="t" r="r" b="b"/>
              <a:pathLst>
                <a:path w="2278" h="446" fill="none" extrusionOk="0">
                  <a:moveTo>
                    <a:pt x="1" y="1"/>
                  </a:moveTo>
                  <a:lnTo>
                    <a:pt x="2277" y="1"/>
                  </a:lnTo>
                  <a:lnTo>
                    <a:pt x="2277" y="445"/>
                  </a:lnTo>
                  <a:lnTo>
                    <a:pt x="1" y="4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3536846" y="3151219"/>
              <a:ext cx="252647" cy="186977"/>
            </a:xfrm>
            <a:custGeom>
              <a:avLst/>
              <a:gdLst/>
              <a:ahLst/>
              <a:cxnLst/>
              <a:rect l="l" t="t" r="r" b="b"/>
              <a:pathLst>
                <a:path w="2278" h="1686" extrusionOk="0">
                  <a:moveTo>
                    <a:pt x="403" y="0"/>
                  </a:moveTo>
                  <a:cubicBezTo>
                    <a:pt x="183" y="0"/>
                    <a:pt x="1" y="178"/>
                    <a:pt x="1" y="402"/>
                  </a:cubicBezTo>
                  <a:lnTo>
                    <a:pt x="1" y="1283"/>
                  </a:lnTo>
                  <a:cubicBezTo>
                    <a:pt x="1" y="1508"/>
                    <a:pt x="183" y="1685"/>
                    <a:pt x="403" y="1685"/>
                  </a:cubicBezTo>
                  <a:lnTo>
                    <a:pt x="1875" y="1685"/>
                  </a:lnTo>
                  <a:cubicBezTo>
                    <a:pt x="2099" y="1685"/>
                    <a:pt x="2277" y="1508"/>
                    <a:pt x="2277" y="1283"/>
                  </a:cubicBezTo>
                  <a:lnTo>
                    <a:pt x="2277" y="402"/>
                  </a:lnTo>
                  <a:cubicBezTo>
                    <a:pt x="2277" y="178"/>
                    <a:pt x="2099" y="0"/>
                    <a:pt x="18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3536846" y="3495780"/>
              <a:ext cx="161703" cy="111"/>
            </a:xfrm>
            <a:custGeom>
              <a:avLst/>
              <a:gdLst/>
              <a:ahLst/>
              <a:cxnLst/>
              <a:rect l="l" t="t" r="r" b="b"/>
              <a:pathLst>
                <a:path w="1458" h="1" fill="none" extrusionOk="0">
                  <a:moveTo>
                    <a:pt x="1" y="1"/>
                  </a:moveTo>
                  <a:lnTo>
                    <a:pt x="1458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3536846" y="3528828"/>
              <a:ext cx="161703" cy="111"/>
            </a:xfrm>
            <a:custGeom>
              <a:avLst/>
              <a:gdLst/>
              <a:ahLst/>
              <a:cxnLst/>
              <a:rect l="l" t="t" r="r" b="b"/>
              <a:pathLst>
                <a:path w="1458" h="1" fill="none" extrusionOk="0">
                  <a:moveTo>
                    <a:pt x="1" y="0"/>
                  </a:moveTo>
                  <a:lnTo>
                    <a:pt x="1458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3536846" y="3561765"/>
              <a:ext cx="161703" cy="111"/>
            </a:xfrm>
            <a:custGeom>
              <a:avLst/>
              <a:gdLst/>
              <a:ahLst/>
              <a:cxnLst/>
              <a:rect l="l" t="t" r="r" b="b"/>
              <a:pathLst>
                <a:path w="1458" h="1" fill="none" extrusionOk="0">
                  <a:moveTo>
                    <a:pt x="1" y="1"/>
                  </a:moveTo>
                  <a:lnTo>
                    <a:pt x="1458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1990497" y="2529300"/>
              <a:ext cx="1995780" cy="1243854"/>
            </a:xfrm>
            <a:custGeom>
              <a:avLst/>
              <a:gdLst/>
              <a:ahLst/>
              <a:cxnLst/>
              <a:rect l="l" t="t" r="r" b="b"/>
              <a:pathLst>
                <a:path w="17995" h="11216" fill="none" extrusionOk="0">
                  <a:moveTo>
                    <a:pt x="827" y="1"/>
                  </a:moveTo>
                  <a:lnTo>
                    <a:pt x="17167" y="1"/>
                  </a:lnTo>
                  <a:cubicBezTo>
                    <a:pt x="17623" y="1"/>
                    <a:pt x="17994" y="368"/>
                    <a:pt x="17994" y="824"/>
                  </a:cubicBezTo>
                  <a:lnTo>
                    <a:pt x="17994" y="10389"/>
                  </a:lnTo>
                  <a:cubicBezTo>
                    <a:pt x="17994" y="10849"/>
                    <a:pt x="17623" y="11216"/>
                    <a:pt x="17167" y="11216"/>
                  </a:cubicBezTo>
                  <a:lnTo>
                    <a:pt x="827" y="11216"/>
                  </a:lnTo>
                  <a:cubicBezTo>
                    <a:pt x="367" y="11216"/>
                    <a:pt x="0" y="10849"/>
                    <a:pt x="0" y="10389"/>
                  </a:cubicBezTo>
                  <a:lnTo>
                    <a:pt x="0" y="824"/>
                  </a:lnTo>
                  <a:cubicBezTo>
                    <a:pt x="0" y="368"/>
                    <a:pt x="367" y="1"/>
                    <a:pt x="82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3391560" y="2529300"/>
              <a:ext cx="111" cy="1243854"/>
            </a:xfrm>
            <a:custGeom>
              <a:avLst/>
              <a:gdLst/>
              <a:ahLst/>
              <a:cxnLst/>
              <a:rect l="l" t="t" r="r" b="b"/>
              <a:pathLst>
                <a:path w="1" h="11216" fill="none" extrusionOk="0">
                  <a:moveTo>
                    <a:pt x="1" y="1"/>
                  </a:moveTo>
                  <a:lnTo>
                    <a:pt x="1" y="1121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3158438" y="2529300"/>
              <a:ext cx="111" cy="1243854"/>
            </a:xfrm>
            <a:custGeom>
              <a:avLst/>
              <a:gdLst/>
              <a:ahLst/>
              <a:cxnLst/>
              <a:rect l="l" t="t" r="r" b="b"/>
              <a:pathLst>
                <a:path w="1" h="11216" fill="none" extrusionOk="0">
                  <a:moveTo>
                    <a:pt x="0" y="1"/>
                  </a:moveTo>
                  <a:lnTo>
                    <a:pt x="0" y="1121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2925204" y="2529300"/>
              <a:ext cx="111" cy="1243854"/>
            </a:xfrm>
            <a:custGeom>
              <a:avLst/>
              <a:gdLst/>
              <a:ahLst/>
              <a:cxnLst/>
              <a:rect l="l" t="t" r="r" b="b"/>
              <a:pathLst>
                <a:path w="1" h="11216" fill="none" extrusionOk="0">
                  <a:moveTo>
                    <a:pt x="1" y="1"/>
                  </a:moveTo>
                  <a:lnTo>
                    <a:pt x="1" y="1121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2692526" y="2529300"/>
              <a:ext cx="111" cy="1243854"/>
            </a:xfrm>
            <a:custGeom>
              <a:avLst/>
              <a:gdLst/>
              <a:ahLst/>
              <a:cxnLst/>
              <a:rect l="l" t="t" r="r" b="b"/>
              <a:pathLst>
                <a:path w="1" h="11216" fill="none" extrusionOk="0">
                  <a:moveTo>
                    <a:pt x="0" y="1"/>
                  </a:moveTo>
                  <a:lnTo>
                    <a:pt x="0" y="1121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2459403" y="2529300"/>
              <a:ext cx="111" cy="1243854"/>
            </a:xfrm>
            <a:custGeom>
              <a:avLst/>
              <a:gdLst/>
              <a:ahLst/>
              <a:cxnLst/>
              <a:rect l="l" t="t" r="r" b="b"/>
              <a:pathLst>
                <a:path w="1" h="11216" fill="none" extrusionOk="0">
                  <a:moveTo>
                    <a:pt x="0" y="1"/>
                  </a:moveTo>
                  <a:lnTo>
                    <a:pt x="0" y="1121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2226170" y="2529300"/>
              <a:ext cx="111" cy="1243854"/>
            </a:xfrm>
            <a:custGeom>
              <a:avLst/>
              <a:gdLst/>
              <a:ahLst/>
              <a:cxnLst/>
              <a:rect l="l" t="t" r="r" b="b"/>
              <a:pathLst>
                <a:path w="1" h="11216" fill="none" extrusionOk="0">
                  <a:moveTo>
                    <a:pt x="1" y="1"/>
                  </a:moveTo>
                  <a:lnTo>
                    <a:pt x="1" y="1121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1990497" y="2867873"/>
              <a:ext cx="1401205" cy="607067"/>
            </a:xfrm>
            <a:custGeom>
              <a:avLst/>
              <a:gdLst/>
              <a:ahLst/>
              <a:cxnLst/>
              <a:rect l="l" t="t" r="r" b="b"/>
              <a:pathLst>
                <a:path w="12634" h="5474" fill="none" extrusionOk="0">
                  <a:moveTo>
                    <a:pt x="0" y="3962"/>
                  </a:moveTo>
                  <a:lnTo>
                    <a:pt x="1901" y="2706"/>
                  </a:lnTo>
                  <a:cubicBezTo>
                    <a:pt x="2037" y="2613"/>
                    <a:pt x="2215" y="2617"/>
                    <a:pt x="2346" y="2710"/>
                  </a:cubicBezTo>
                  <a:lnTo>
                    <a:pt x="3753" y="3695"/>
                  </a:lnTo>
                  <a:cubicBezTo>
                    <a:pt x="3954" y="3835"/>
                    <a:pt x="4232" y="3761"/>
                    <a:pt x="4336" y="3541"/>
                  </a:cubicBezTo>
                  <a:lnTo>
                    <a:pt x="5894" y="325"/>
                  </a:lnTo>
                  <a:cubicBezTo>
                    <a:pt x="6048" y="1"/>
                    <a:pt x="6520" y="35"/>
                    <a:pt x="6628" y="376"/>
                  </a:cubicBezTo>
                  <a:lnTo>
                    <a:pt x="8120" y="5098"/>
                  </a:lnTo>
                  <a:cubicBezTo>
                    <a:pt x="8228" y="5446"/>
                    <a:pt x="8707" y="5473"/>
                    <a:pt x="8858" y="5145"/>
                  </a:cubicBezTo>
                  <a:lnTo>
                    <a:pt x="10242" y="2146"/>
                  </a:lnTo>
                  <a:cubicBezTo>
                    <a:pt x="10369" y="1867"/>
                    <a:pt x="10752" y="1833"/>
                    <a:pt x="10926" y="2084"/>
                  </a:cubicBezTo>
                  <a:lnTo>
                    <a:pt x="12634" y="4511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2528386" y="3037215"/>
              <a:ext cx="66988" cy="66540"/>
            </a:xfrm>
            <a:custGeom>
              <a:avLst/>
              <a:gdLst/>
              <a:ahLst/>
              <a:cxnLst/>
              <a:rect l="l" t="t" r="r" b="b"/>
              <a:pathLst>
                <a:path w="604" h="600" extrusionOk="0">
                  <a:moveTo>
                    <a:pt x="302" y="0"/>
                  </a:moveTo>
                  <a:cubicBezTo>
                    <a:pt x="136" y="0"/>
                    <a:pt x="0" y="132"/>
                    <a:pt x="0" y="298"/>
                  </a:cubicBezTo>
                  <a:cubicBezTo>
                    <a:pt x="0" y="464"/>
                    <a:pt x="136" y="599"/>
                    <a:pt x="302" y="599"/>
                  </a:cubicBezTo>
                  <a:cubicBezTo>
                    <a:pt x="468" y="599"/>
                    <a:pt x="603" y="464"/>
                    <a:pt x="603" y="298"/>
                  </a:cubicBezTo>
                  <a:cubicBezTo>
                    <a:pt x="603" y="132"/>
                    <a:pt x="468" y="0"/>
                    <a:pt x="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7"/>
            <p:cNvSpPr/>
            <p:nvPr/>
          </p:nvSpPr>
          <p:spPr>
            <a:xfrm>
              <a:off x="2076115" y="2749212"/>
              <a:ext cx="464370" cy="277472"/>
            </a:xfrm>
            <a:custGeom>
              <a:avLst/>
              <a:gdLst/>
              <a:ahLst/>
              <a:cxnLst/>
              <a:rect l="l" t="t" r="r" b="b"/>
              <a:pathLst>
                <a:path w="4187" h="2502" extrusionOk="0">
                  <a:moveTo>
                    <a:pt x="322" y="0"/>
                  </a:moveTo>
                  <a:cubicBezTo>
                    <a:pt x="144" y="0"/>
                    <a:pt x="1" y="143"/>
                    <a:pt x="1" y="317"/>
                  </a:cubicBezTo>
                  <a:lnTo>
                    <a:pt x="1" y="1689"/>
                  </a:lnTo>
                  <a:cubicBezTo>
                    <a:pt x="1" y="1863"/>
                    <a:pt x="144" y="2006"/>
                    <a:pt x="322" y="2006"/>
                  </a:cubicBezTo>
                  <a:lnTo>
                    <a:pt x="3514" y="2006"/>
                  </a:lnTo>
                  <a:lnTo>
                    <a:pt x="3958" y="2462"/>
                  </a:lnTo>
                  <a:cubicBezTo>
                    <a:pt x="3986" y="2489"/>
                    <a:pt x="4019" y="2502"/>
                    <a:pt x="4052" y="2502"/>
                  </a:cubicBezTo>
                  <a:cubicBezTo>
                    <a:pt x="4121" y="2502"/>
                    <a:pt x="4186" y="2448"/>
                    <a:pt x="4186" y="2369"/>
                  </a:cubicBezTo>
                  <a:lnTo>
                    <a:pt x="4186" y="317"/>
                  </a:lnTo>
                  <a:cubicBezTo>
                    <a:pt x="4186" y="143"/>
                    <a:pt x="4043" y="0"/>
                    <a:pt x="3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7"/>
            <p:cNvSpPr/>
            <p:nvPr/>
          </p:nvSpPr>
          <p:spPr>
            <a:xfrm>
              <a:off x="1949351" y="3630411"/>
              <a:ext cx="78523" cy="111"/>
            </a:xfrm>
            <a:custGeom>
              <a:avLst/>
              <a:gdLst/>
              <a:ahLst/>
              <a:cxnLst/>
              <a:rect l="l" t="t" r="r" b="b"/>
              <a:pathLst>
                <a:path w="708" h="1" fill="none" extrusionOk="0">
                  <a:moveTo>
                    <a:pt x="0" y="0"/>
                  </a:moveTo>
                  <a:lnTo>
                    <a:pt x="70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7"/>
            <p:cNvSpPr/>
            <p:nvPr/>
          </p:nvSpPr>
          <p:spPr>
            <a:xfrm>
              <a:off x="1949351" y="3467945"/>
              <a:ext cx="78523" cy="111"/>
            </a:xfrm>
            <a:custGeom>
              <a:avLst/>
              <a:gdLst/>
              <a:ahLst/>
              <a:cxnLst/>
              <a:rect l="l" t="t" r="r" b="b"/>
              <a:pathLst>
                <a:path w="708" h="1" fill="none" extrusionOk="0">
                  <a:moveTo>
                    <a:pt x="0" y="0"/>
                  </a:moveTo>
                  <a:lnTo>
                    <a:pt x="70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7"/>
            <p:cNvSpPr/>
            <p:nvPr/>
          </p:nvSpPr>
          <p:spPr>
            <a:xfrm>
              <a:off x="1949351" y="3305478"/>
              <a:ext cx="78523" cy="111"/>
            </a:xfrm>
            <a:custGeom>
              <a:avLst/>
              <a:gdLst/>
              <a:ahLst/>
              <a:cxnLst/>
              <a:rect l="l" t="t" r="r" b="b"/>
              <a:pathLst>
                <a:path w="708" h="1" fill="none" extrusionOk="0">
                  <a:moveTo>
                    <a:pt x="0" y="1"/>
                  </a:moveTo>
                  <a:lnTo>
                    <a:pt x="707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7"/>
            <p:cNvSpPr/>
            <p:nvPr/>
          </p:nvSpPr>
          <p:spPr>
            <a:xfrm>
              <a:off x="1949351" y="3143012"/>
              <a:ext cx="78523" cy="111"/>
            </a:xfrm>
            <a:custGeom>
              <a:avLst/>
              <a:gdLst/>
              <a:ahLst/>
              <a:cxnLst/>
              <a:rect l="l" t="t" r="r" b="b"/>
              <a:pathLst>
                <a:path w="708" h="1" fill="none" extrusionOk="0">
                  <a:moveTo>
                    <a:pt x="0" y="1"/>
                  </a:moveTo>
                  <a:lnTo>
                    <a:pt x="707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7"/>
            <p:cNvSpPr/>
            <p:nvPr/>
          </p:nvSpPr>
          <p:spPr>
            <a:xfrm>
              <a:off x="1949351" y="2980657"/>
              <a:ext cx="78523" cy="111"/>
            </a:xfrm>
            <a:custGeom>
              <a:avLst/>
              <a:gdLst/>
              <a:ahLst/>
              <a:cxnLst/>
              <a:rect l="l" t="t" r="r" b="b"/>
              <a:pathLst>
                <a:path w="708" h="1" fill="none" extrusionOk="0">
                  <a:moveTo>
                    <a:pt x="0" y="0"/>
                  </a:moveTo>
                  <a:lnTo>
                    <a:pt x="70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7"/>
            <p:cNvSpPr/>
            <p:nvPr/>
          </p:nvSpPr>
          <p:spPr>
            <a:xfrm>
              <a:off x="1949351" y="2818191"/>
              <a:ext cx="78523" cy="111"/>
            </a:xfrm>
            <a:custGeom>
              <a:avLst/>
              <a:gdLst/>
              <a:ahLst/>
              <a:cxnLst/>
              <a:rect l="l" t="t" r="r" b="b"/>
              <a:pathLst>
                <a:path w="708" h="1" fill="none" extrusionOk="0">
                  <a:moveTo>
                    <a:pt x="0" y="0"/>
                  </a:moveTo>
                  <a:lnTo>
                    <a:pt x="70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7"/>
            <p:cNvSpPr/>
            <p:nvPr/>
          </p:nvSpPr>
          <p:spPr>
            <a:xfrm>
              <a:off x="1949351" y="2655281"/>
              <a:ext cx="78523" cy="111"/>
            </a:xfrm>
            <a:custGeom>
              <a:avLst/>
              <a:gdLst/>
              <a:ahLst/>
              <a:cxnLst/>
              <a:rect l="l" t="t" r="r" b="b"/>
              <a:pathLst>
                <a:path w="708" h="1" fill="none" extrusionOk="0">
                  <a:moveTo>
                    <a:pt x="0" y="1"/>
                  </a:moveTo>
                  <a:lnTo>
                    <a:pt x="707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7"/>
            <p:cNvSpPr/>
            <p:nvPr/>
          </p:nvSpPr>
          <p:spPr>
            <a:xfrm>
              <a:off x="2998513" y="3188480"/>
              <a:ext cx="121887" cy="121879"/>
            </a:xfrm>
            <a:custGeom>
              <a:avLst/>
              <a:gdLst/>
              <a:ahLst/>
              <a:cxnLst/>
              <a:rect l="l" t="t" r="r" b="b"/>
              <a:pathLst>
                <a:path w="1099" h="1099" fill="none" extrusionOk="0">
                  <a:moveTo>
                    <a:pt x="1098" y="549"/>
                  </a:moveTo>
                  <a:cubicBezTo>
                    <a:pt x="1098" y="855"/>
                    <a:pt x="851" y="1098"/>
                    <a:pt x="550" y="1098"/>
                  </a:cubicBezTo>
                  <a:cubicBezTo>
                    <a:pt x="248" y="1098"/>
                    <a:pt x="1" y="855"/>
                    <a:pt x="1" y="549"/>
                  </a:cubicBezTo>
                  <a:cubicBezTo>
                    <a:pt x="1" y="248"/>
                    <a:pt x="248" y="1"/>
                    <a:pt x="550" y="1"/>
                  </a:cubicBezTo>
                  <a:cubicBezTo>
                    <a:pt x="851" y="1"/>
                    <a:pt x="1098" y="248"/>
                    <a:pt x="1098" y="5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7"/>
            <p:cNvSpPr/>
            <p:nvPr/>
          </p:nvSpPr>
          <p:spPr>
            <a:xfrm>
              <a:off x="3391560" y="2618462"/>
              <a:ext cx="594242" cy="111"/>
            </a:xfrm>
            <a:custGeom>
              <a:avLst/>
              <a:gdLst/>
              <a:ahLst/>
              <a:cxnLst/>
              <a:rect l="l" t="t" r="r" b="b"/>
              <a:pathLst>
                <a:path w="5358" h="1" fill="none" extrusionOk="0">
                  <a:moveTo>
                    <a:pt x="5357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6" name="Google Shape;1176;p37"/>
          <p:cNvGrpSpPr/>
          <p:nvPr/>
        </p:nvGrpSpPr>
        <p:grpSpPr>
          <a:xfrm>
            <a:off x="1580361" y="1150443"/>
            <a:ext cx="474737" cy="677015"/>
            <a:chOff x="1660966" y="1509562"/>
            <a:chExt cx="142145" cy="202724"/>
          </a:xfrm>
        </p:grpSpPr>
        <p:sp>
          <p:nvSpPr>
            <p:cNvPr id="1177" name="Google Shape;1177;p37"/>
            <p:cNvSpPr/>
            <p:nvPr/>
          </p:nvSpPr>
          <p:spPr>
            <a:xfrm>
              <a:off x="1751972" y="1661179"/>
              <a:ext cx="51140" cy="51106"/>
            </a:xfrm>
            <a:custGeom>
              <a:avLst/>
              <a:gdLst/>
              <a:ahLst/>
              <a:cxnLst/>
              <a:rect l="l" t="t" r="r" b="b"/>
              <a:pathLst>
                <a:path w="1540" h="1539" extrusionOk="0">
                  <a:moveTo>
                    <a:pt x="770" y="0"/>
                  </a:moveTo>
                  <a:lnTo>
                    <a:pt x="1" y="769"/>
                  </a:lnTo>
                  <a:lnTo>
                    <a:pt x="770" y="1538"/>
                  </a:lnTo>
                  <a:lnTo>
                    <a:pt x="1539" y="769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7"/>
            <p:cNvSpPr/>
            <p:nvPr/>
          </p:nvSpPr>
          <p:spPr>
            <a:xfrm>
              <a:off x="1660966" y="1509562"/>
              <a:ext cx="41111" cy="41111"/>
            </a:xfrm>
            <a:custGeom>
              <a:avLst/>
              <a:gdLst/>
              <a:ahLst/>
              <a:cxnLst/>
              <a:rect l="l" t="t" r="r" b="b"/>
              <a:pathLst>
                <a:path w="1238" h="1238" fill="none" extrusionOk="0">
                  <a:moveTo>
                    <a:pt x="1238" y="619"/>
                  </a:moveTo>
                  <a:cubicBezTo>
                    <a:pt x="1238" y="963"/>
                    <a:pt x="963" y="1237"/>
                    <a:pt x="619" y="1237"/>
                  </a:cubicBezTo>
                  <a:cubicBezTo>
                    <a:pt x="279" y="1237"/>
                    <a:pt x="1" y="963"/>
                    <a:pt x="1" y="619"/>
                  </a:cubicBezTo>
                  <a:cubicBezTo>
                    <a:pt x="1" y="279"/>
                    <a:pt x="279" y="1"/>
                    <a:pt x="619" y="1"/>
                  </a:cubicBezTo>
                  <a:cubicBezTo>
                    <a:pt x="963" y="1"/>
                    <a:pt x="1238" y="279"/>
                    <a:pt x="1238" y="6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952;p29">
            <a:extLst>
              <a:ext uri="{FF2B5EF4-FFF2-40B4-BE49-F238E27FC236}">
                <a16:creationId xmlns:a16="http://schemas.microsoft.com/office/drawing/2014/main" id="{EEA15AD9-C83C-88DB-3356-01E4200EBC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6530" y="2210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Fields &amp; Relationships</a:t>
            </a:r>
            <a:endParaRPr sz="3000" dirty="0"/>
          </a:p>
        </p:txBody>
      </p:sp>
      <p:sp>
        <p:nvSpPr>
          <p:cNvPr id="15" name="Google Shape;1219;p39">
            <a:extLst>
              <a:ext uri="{FF2B5EF4-FFF2-40B4-BE49-F238E27FC236}">
                <a16:creationId xmlns:a16="http://schemas.microsoft.com/office/drawing/2014/main" id="{38F2D783-89B5-8483-8622-769DA0462B01}"/>
              </a:ext>
            </a:extLst>
          </p:cNvPr>
          <p:cNvSpPr txBox="1"/>
          <p:nvPr/>
        </p:nvSpPr>
        <p:spPr>
          <a:xfrm>
            <a:off x="3141913" y="1795954"/>
            <a:ext cx="4878009" cy="1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Define custom fields and establish relationships to store structured data and link objects.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Field Creation</a:t>
            </a:r>
            <a:r>
              <a:rPr lang="en-US" sz="1600" dirty="0"/>
              <a:t>: Add fields like Quantity and Unit Price to calculate totals.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Master-Detail and Lookup Relationships</a:t>
            </a:r>
            <a:r>
              <a:rPr lang="en-US" sz="1600" dirty="0"/>
              <a:t>: Link objects like Opportunity Automobile to Opportunity and Automobile Information.</a:t>
            </a:r>
          </a:p>
        </p:txBody>
      </p:sp>
    </p:spTree>
    <p:extLst>
      <p:ext uri="{BB962C8B-B14F-4D97-AF65-F5344CB8AC3E}">
        <p14:creationId xmlns:p14="http://schemas.microsoft.com/office/powerpoint/2010/main" val="1693240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40"/>
          <p:cNvSpPr txBox="1">
            <a:spLocks noGrp="1"/>
          </p:cNvSpPr>
          <p:nvPr>
            <p:ph type="title"/>
          </p:nvPr>
        </p:nvSpPr>
        <p:spPr>
          <a:xfrm>
            <a:off x="645355" y="997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Fields &amp; Relationships</a:t>
            </a:r>
            <a:endParaRPr dirty="0"/>
          </a:p>
        </p:txBody>
      </p:sp>
      <p:graphicFrame>
        <p:nvGraphicFramePr>
          <p:cNvPr id="1226" name="Google Shape;1226;p40"/>
          <p:cNvGraphicFramePr/>
          <p:nvPr>
            <p:extLst>
              <p:ext uri="{D42A27DB-BD31-4B8C-83A1-F6EECF244321}">
                <p14:modId xmlns:p14="http://schemas.microsoft.com/office/powerpoint/2010/main" val="577875244"/>
              </p:ext>
            </p:extLst>
          </p:nvPr>
        </p:nvGraphicFramePr>
        <p:xfrm>
          <a:off x="583933" y="626451"/>
          <a:ext cx="8153933" cy="4389658"/>
        </p:xfrm>
        <a:graphic>
          <a:graphicData uri="http://schemas.openxmlformats.org/drawingml/2006/table">
            <a:tbl>
              <a:tblPr>
                <a:noFill/>
                <a:tableStyleId>{7D7F3E69-B31E-4E72-9E87-3CD55BA83B2C}</a:tableStyleId>
              </a:tblPr>
              <a:tblGrid>
                <a:gridCol w="38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4667">
                  <a:extLst>
                    <a:ext uri="{9D8B030D-6E8A-4147-A177-3AD203B41FA5}">
                      <a16:colId xmlns:a16="http://schemas.microsoft.com/office/drawing/2014/main" val="2984013224"/>
                    </a:ext>
                  </a:extLst>
                </a:gridCol>
                <a:gridCol w="4973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92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1.</a:t>
                      </a:r>
                      <a:endParaRPr dirty="0">
                        <a:solidFill>
                          <a:schemeClr val="dk1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Creating Master Detail Relationship in Opportunity Automobile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Data type : Master-Detail Relationship</a:t>
                      </a: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Link to the Opportunity object for data hierarchy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2.</a:t>
                      </a:r>
                      <a:endParaRPr dirty="0">
                        <a:solidFill>
                          <a:schemeClr val="dk1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Creating Lookup Field for Automobile</a:t>
                      </a:r>
                      <a:endParaRPr sz="1100" b="1" i="0" u="none" strike="noStrike" cap="none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Use Lookup Relationship to connect Automobile Information to Opportunity Automobile.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2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3.</a:t>
                      </a:r>
                      <a:endParaRPr dirty="0">
                        <a:solidFill>
                          <a:schemeClr val="dk1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Creating Quantity Number Field in Opportunity Automobile Object</a:t>
                      </a:r>
                      <a:endParaRPr sz="1100" b="1" i="0" u="none" strike="noStrike" cap="none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type : Number</a:t>
                      </a: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Field Name :  Quantity </a:t>
                      </a: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mark it as Required.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80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4.</a:t>
                      </a:r>
                      <a:endParaRPr dirty="0">
                        <a:solidFill>
                          <a:schemeClr val="dk1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Create a formula field in the Opportunity Automobile object</a:t>
                      </a:r>
                      <a:endParaRPr sz="1100" b="1" i="0" u="none" strike="noStrike" cap="none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Data Type: Formula</a:t>
                      </a: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Field Name : Unit Price</a:t>
                      </a: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Formula return type : Currency (s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et decimal places to two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Automobile__r.Price__c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 in Advanced Formula (Check Syntax)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67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5.</a:t>
                      </a:r>
                      <a:endParaRPr dirty="0">
                        <a:solidFill>
                          <a:schemeClr val="dk1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Create a formula field in the Opportunity Automobile object:</a:t>
                      </a:r>
                      <a:endParaRPr sz="1100" b="1" i="0" u="none" strike="noStrike" cap="none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Data Type: Formula</a:t>
                      </a: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Field Name : Total Price</a:t>
                      </a: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Formula return type : Currency (s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et decimal places to two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0" i="0" u="none" strike="noStrike" cap="none" dirty="0" err="1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Unit_Price__c</a:t>
                      </a:r>
                      <a:r>
                        <a:rPr lang="fr-FR" sz="11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 * </a:t>
                      </a:r>
                      <a:r>
                        <a:rPr lang="fr-FR" sz="1100" b="0" i="0" u="none" strike="noStrike" cap="none" dirty="0" err="1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Quantity</a:t>
                      </a:r>
                      <a:r>
                        <a:rPr lang="fr-FR" sz="11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__c 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in Advanced Formula (Check Syntax)</a:t>
                      </a: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426847"/>
                  </a:ext>
                </a:extLst>
              </a:tr>
              <a:tr h="6492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6.</a:t>
                      </a:r>
                      <a:endParaRPr dirty="0">
                        <a:solidFill>
                          <a:schemeClr val="dk1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Creating Master-Detail Relationship Field in the Invoice Object</a:t>
                      </a:r>
                      <a:endParaRPr sz="1100" b="1" i="0" u="none" strike="noStrike" cap="none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field name : Opportunity</a:t>
                      </a: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Poppins"/>
                          <a:cs typeface="Poppins"/>
                          <a:sym typeface="Arial"/>
                        </a:rPr>
                        <a:t>data type : Master-Detail Relationship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1386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5D9B67A9-28D9-0B86-B899-1EE3F4919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2" y="566833"/>
            <a:ext cx="5923958" cy="37322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2A31EB4-59B9-A253-A5BB-77849F1BD5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62"/>
          <a:stretch/>
        </p:blipFill>
        <p:spPr>
          <a:xfrm>
            <a:off x="5996550" y="566834"/>
            <a:ext cx="3147450" cy="373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88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8"/>
          <p:cNvSpPr txBox="1">
            <a:spLocks noGrp="1"/>
          </p:cNvSpPr>
          <p:nvPr>
            <p:ph type="ctrTitle"/>
          </p:nvPr>
        </p:nvSpPr>
        <p:spPr>
          <a:xfrm>
            <a:off x="1280100" y="292715"/>
            <a:ext cx="6583800" cy="7620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Team</a:t>
            </a:r>
            <a:endParaRPr sz="3600" b="0" dirty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817D92-FCE6-23CC-201B-44F6E004C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60" y="1484977"/>
            <a:ext cx="8310623" cy="288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67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9DC380F-B5AA-E4AA-C909-EE4864F1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8180"/>
            <a:ext cx="6976746" cy="339394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8E6A508-1E28-CEF6-EB6B-D8D0366532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45"/>
          <a:stretch/>
        </p:blipFill>
        <p:spPr>
          <a:xfrm>
            <a:off x="3488373" y="758180"/>
            <a:ext cx="5655627" cy="339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26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49452B-9AC4-38FE-6EE0-EF4F2F805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" y="947030"/>
            <a:ext cx="7858820" cy="3466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0D770E-1C2A-5A36-3A51-18FBD2F148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673"/>
          <a:stretch/>
        </p:blipFill>
        <p:spPr>
          <a:xfrm>
            <a:off x="4205662" y="947030"/>
            <a:ext cx="4873024" cy="346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80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39"/>
          <p:cNvSpPr txBox="1">
            <a:spLocks noGrp="1"/>
          </p:cNvSpPr>
          <p:nvPr>
            <p:ph type="title"/>
          </p:nvPr>
        </p:nvSpPr>
        <p:spPr>
          <a:xfrm>
            <a:off x="720000" y="932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Updating Fields</a:t>
            </a:r>
            <a:endParaRPr dirty="0"/>
          </a:p>
        </p:txBody>
      </p:sp>
      <p:sp>
        <p:nvSpPr>
          <p:cNvPr id="1219" name="Google Shape;1219;p39"/>
          <p:cNvSpPr txBox="1"/>
          <p:nvPr/>
        </p:nvSpPr>
        <p:spPr>
          <a:xfrm>
            <a:off x="946993" y="697363"/>
            <a:ext cx="7661057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Set fields like </a:t>
            </a:r>
            <a:r>
              <a:rPr lang="en-US" sz="1600" b="1" dirty="0"/>
              <a:t>Invoice ID</a:t>
            </a:r>
            <a:r>
              <a:rPr lang="en-US" sz="1600" dirty="0"/>
              <a:t> as </a:t>
            </a:r>
            <a:r>
              <a:rPr lang="en-US" sz="1600" b="1" dirty="0"/>
              <a:t>Auto Number</a:t>
            </a:r>
            <a:r>
              <a:rPr lang="en-US" sz="1600" dirty="0"/>
              <a:t> for streamlined tracking display format (e.g., I-{0000})</a:t>
            </a:r>
            <a:r>
              <a:rPr lang="en-US" sz="1200" dirty="0"/>
              <a:t>.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76A015-9B07-A95A-C024-DAA68B5D1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93" y="1670923"/>
            <a:ext cx="7072604" cy="305342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38"/>
          <p:cNvGrpSpPr/>
          <p:nvPr/>
        </p:nvGrpSpPr>
        <p:grpSpPr>
          <a:xfrm>
            <a:off x="6533361" y="464643"/>
            <a:ext cx="3719750" cy="2445375"/>
            <a:chOff x="6533361" y="464643"/>
            <a:chExt cx="3719750" cy="2445375"/>
          </a:xfrm>
        </p:grpSpPr>
        <p:grpSp>
          <p:nvGrpSpPr>
            <p:cNvPr id="1186" name="Google Shape;1186;p38"/>
            <p:cNvGrpSpPr/>
            <p:nvPr/>
          </p:nvGrpSpPr>
          <p:grpSpPr>
            <a:xfrm>
              <a:off x="7424213" y="1523745"/>
              <a:ext cx="2828898" cy="1386274"/>
              <a:chOff x="4961614" y="1093928"/>
              <a:chExt cx="2008305" cy="984150"/>
            </a:xfrm>
          </p:grpSpPr>
          <p:sp>
            <p:nvSpPr>
              <p:cNvPr id="1187" name="Google Shape;1187;p38"/>
              <p:cNvSpPr/>
              <p:nvPr/>
            </p:nvSpPr>
            <p:spPr>
              <a:xfrm>
                <a:off x="6238365" y="1207579"/>
                <a:ext cx="255453" cy="50283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4" fill="none" extrusionOk="0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8"/>
              <p:cNvSpPr/>
              <p:nvPr/>
            </p:nvSpPr>
            <p:spPr>
              <a:xfrm>
                <a:off x="6238365" y="1307518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8"/>
              <p:cNvSpPr/>
              <p:nvPr/>
            </p:nvSpPr>
            <p:spPr>
              <a:xfrm>
                <a:off x="6238365" y="1340865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8"/>
              <p:cNvSpPr/>
              <p:nvPr/>
            </p:nvSpPr>
            <p:spPr>
              <a:xfrm>
                <a:off x="6238365" y="1374212"/>
                <a:ext cx="163931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78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8"/>
              <p:cNvSpPr/>
              <p:nvPr/>
            </p:nvSpPr>
            <p:spPr>
              <a:xfrm>
                <a:off x="5114949" y="1353331"/>
                <a:ext cx="125389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6976" fill="none" extrusionOk="0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6976"/>
                    </a:lnTo>
                    <a:lnTo>
                      <a:pt x="1" y="69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8"/>
              <p:cNvSpPr/>
              <p:nvPr/>
            </p:nvSpPr>
            <p:spPr>
              <a:xfrm>
                <a:off x="5340276" y="1715790"/>
                <a:ext cx="125285" cy="36226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3487" extrusionOk="0">
                    <a:moveTo>
                      <a:pt x="0" y="1"/>
                    </a:moveTo>
                    <a:lnTo>
                      <a:pt x="0" y="3487"/>
                    </a:lnTo>
                    <a:lnTo>
                      <a:pt x="1206" y="3487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8"/>
              <p:cNvSpPr/>
              <p:nvPr/>
            </p:nvSpPr>
            <p:spPr>
              <a:xfrm>
                <a:off x="5565499" y="1519549"/>
                <a:ext cx="125285" cy="558513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5376" fill="none" extrusionOk="0">
                    <a:moveTo>
                      <a:pt x="0" y="0"/>
                    </a:moveTo>
                    <a:lnTo>
                      <a:pt x="1206" y="0"/>
                    </a:lnTo>
                    <a:lnTo>
                      <a:pt x="1206" y="5376"/>
                    </a:lnTo>
                    <a:lnTo>
                      <a:pt x="0" y="53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8"/>
              <p:cNvSpPr/>
              <p:nvPr/>
            </p:nvSpPr>
            <p:spPr>
              <a:xfrm>
                <a:off x="5790307" y="1353331"/>
                <a:ext cx="125805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6976" fill="none" extrusionOk="0">
                    <a:moveTo>
                      <a:pt x="0" y="0"/>
                    </a:moveTo>
                    <a:lnTo>
                      <a:pt x="1210" y="0"/>
                    </a:lnTo>
                    <a:lnTo>
                      <a:pt x="1210" y="6976"/>
                    </a:lnTo>
                    <a:lnTo>
                      <a:pt x="0" y="69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8"/>
              <p:cNvSpPr/>
              <p:nvPr/>
            </p:nvSpPr>
            <p:spPr>
              <a:xfrm>
                <a:off x="6015531" y="1353331"/>
                <a:ext cx="125389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6976" extrusionOk="0">
                    <a:moveTo>
                      <a:pt x="0" y="0"/>
                    </a:moveTo>
                    <a:lnTo>
                      <a:pt x="0" y="6976"/>
                    </a:lnTo>
                    <a:lnTo>
                      <a:pt x="1206" y="6976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8"/>
              <p:cNvSpPr/>
              <p:nvPr/>
            </p:nvSpPr>
            <p:spPr>
              <a:xfrm>
                <a:off x="6240754" y="1682546"/>
                <a:ext cx="125389" cy="395509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3807" extrusionOk="0">
                    <a:moveTo>
                      <a:pt x="1" y="0"/>
                    </a:moveTo>
                    <a:lnTo>
                      <a:pt x="1" y="3807"/>
                    </a:lnTo>
                    <a:lnTo>
                      <a:pt x="1206" y="3807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8"/>
              <p:cNvSpPr/>
              <p:nvPr/>
            </p:nvSpPr>
            <p:spPr>
              <a:xfrm>
                <a:off x="6465977" y="1829856"/>
                <a:ext cx="125389" cy="248193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2389" fill="none" extrusionOk="0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2389"/>
                    </a:lnTo>
                    <a:lnTo>
                      <a:pt x="1" y="238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8"/>
              <p:cNvSpPr/>
              <p:nvPr/>
            </p:nvSpPr>
            <p:spPr>
              <a:xfrm>
                <a:off x="6691201" y="1353331"/>
                <a:ext cx="125389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6976" fill="none" extrusionOk="0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6976"/>
                    </a:lnTo>
                    <a:lnTo>
                      <a:pt x="1" y="69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8"/>
              <p:cNvSpPr/>
              <p:nvPr/>
            </p:nvSpPr>
            <p:spPr>
              <a:xfrm>
                <a:off x="5177592" y="1374212"/>
                <a:ext cx="1576351" cy="497945"/>
              </a:xfrm>
              <a:custGeom>
                <a:avLst/>
                <a:gdLst/>
                <a:ahLst/>
                <a:cxnLst/>
                <a:rect l="l" t="t" r="r" b="b"/>
                <a:pathLst>
                  <a:path w="15174" h="4793" fill="none" extrusionOk="0">
                    <a:moveTo>
                      <a:pt x="1" y="0"/>
                    </a:moveTo>
                    <a:lnTo>
                      <a:pt x="2169" y="3528"/>
                    </a:lnTo>
                    <a:lnTo>
                      <a:pt x="4337" y="1666"/>
                    </a:lnTo>
                    <a:lnTo>
                      <a:pt x="6505" y="0"/>
                    </a:lnTo>
                    <a:lnTo>
                      <a:pt x="8669" y="0"/>
                    </a:lnTo>
                    <a:lnTo>
                      <a:pt x="10837" y="3289"/>
                    </a:lnTo>
                    <a:lnTo>
                      <a:pt x="13006" y="4792"/>
                    </a:lnTo>
                    <a:lnTo>
                      <a:pt x="1517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8"/>
              <p:cNvSpPr/>
              <p:nvPr/>
            </p:nvSpPr>
            <p:spPr>
              <a:xfrm>
                <a:off x="5143933" y="1340449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7" y="0"/>
                      <a:pt x="0" y="143"/>
                      <a:pt x="0" y="325"/>
                    </a:cubicBezTo>
                    <a:cubicBezTo>
                      <a:pt x="0" y="503"/>
                      <a:pt x="147" y="650"/>
                      <a:pt x="325" y="650"/>
                    </a:cubicBezTo>
                    <a:cubicBezTo>
                      <a:pt x="506" y="650"/>
                      <a:pt x="649" y="503"/>
                      <a:pt x="649" y="325"/>
                    </a:cubicBezTo>
                    <a:cubicBezTo>
                      <a:pt x="649" y="143"/>
                      <a:pt x="506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8"/>
              <p:cNvSpPr/>
              <p:nvPr/>
            </p:nvSpPr>
            <p:spPr>
              <a:xfrm>
                <a:off x="5369156" y="1690545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7" y="0"/>
                      <a:pt x="0" y="143"/>
                      <a:pt x="0" y="325"/>
                    </a:cubicBezTo>
                    <a:cubicBezTo>
                      <a:pt x="0" y="503"/>
                      <a:pt x="147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8"/>
              <p:cNvSpPr/>
              <p:nvPr/>
            </p:nvSpPr>
            <p:spPr>
              <a:xfrm>
                <a:off x="5594380" y="1494616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3" y="0"/>
                      <a:pt x="0" y="143"/>
                      <a:pt x="0" y="325"/>
                    </a:cubicBezTo>
                    <a:cubicBezTo>
                      <a:pt x="0" y="503"/>
                      <a:pt x="143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8"/>
              <p:cNvSpPr/>
              <p:nvPr/>
            </p:nvSpPr>
            <p:spPr>
              <a:xfrm>
                <a:off x="5819187" y="1340449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50"/>
                      <a:pt x="325" y="650"/>
                    </a:cubicBezTo>
                    <a:cubicBezTo>
                      <a:pt x="507" y="650"/>
                      <a:pt x="650" y="503"/>
                      <a:pt x="650" y="325"/>
                    </a:cubicBezTo>
                    <a:cubicBezTo>
                      <a:pt x="650" y="143"/>
                      <a:pt x="507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8"/>
              <p:cNvSpPr/>
              <p:nvPr/>
            </p:nvSpPr>
            <p:spPr>
              <a:xfrm>
                <a:off x="6044411" y="1340449"/>
                <a:ext cx="67629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50" extrusionOk="0">
                    <a:moveTo>
                      <a:pt x="325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50"/>
                      <a:pt x="325" y="650"/>
                    </a:cubicBezTo>
                    <a:cubicBezTo>
                      <a:pt x="507" y="650"/>
                      <a:pt x="650" y="503"/>
                      <a:pt x="650" y="325"/>
                    </a:cubicBezTo>
                    <a:cubicBezTo>
                      <a:pt x="650" y="143"/>
                      <a:pt x="507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8"/>
              <p:cNvSpPr/>
              <p:nvPr/>
            </p:nvSpPr>
            <p:spPr>
              <a:xfrm>
                <a:off x="6275659" y="1668833"/>
                <a:ext cx="67629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50" extrusionOk="0">
                    <a:moveTo>
                      <a:pt x="325" y="1"/>
                    </a:moveTo>
                    <a:cubicBezTo>
                      <a:pt x="144" y="1"/>
                      <a:pt x="1" y="144"/>
                      <a:pt x="1" y="325"/>
                    </a:cubicBezTo>
                    <a:cubicBezTo>
                      <a:pt x="1" y="503"/>
                      <a:pt x="144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4"/>
                      <a:pt x="503" y="1"/>
                      <a:pt x="3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8"/>
              <p:cNvSpPr/>
              <p:nvPr/>
            </p:nvSpPr>
            <p:spPr>
              <a:xfrm>
                <a:off x="6494857" y="1813027"/>
                <a:ext cx="67629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50" extrusionOk="0">
                    <a:moveTo>
                      <a:pt x="326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49"/>
                      <a:pt x="326" y="649"/>
                    </a:cubicBezTo>
                    <a:cubicBezTo>
                      <a:pt x="503" y="649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8"/>
              <p:cNvSpPr/>
              <p:nvPr/>
            </p:nvSpPr>
            <p:spPr>
              <a:xfrm>
                <a:off x="6720185" y="1324763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1"/>
                    </a:moveTo>
                    <a:cubicBezTo>
                      <a:pt x="143" y="1"/>
                      <a:pt x="0" y="148"/>
                      <a:pt x="0" y="325"/>
                    </a:cubicBezTo>
                    <a:cubicBezTo>
                      <a:pt x="0" y="507"/>
                      <a:pt x="143" y="650"/>
                      <a:pt x="325" y="650"/>
                    </a:cubicBezTo>
                    <a:cubicBezTo>
                      <a:pt x="502" y="650"/>
                      <a:pt x="649" y="507"/>
                      <a:pt x="649" y="325"/>
                    </a:cubicBezTo>
                    <a:cubicBezTo>
                      <a:pt x="649" y="148"/>
                      <a:pt x="502" y="1"/>
                      <a:pt x="3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8"/>
              <p:cNvSpPr/>
              <p:nvPr/>
            </p:nvSpPr>
            <p:spPr>
              <a:xfrm>
                <a:off x="4961614" y="1093928"/>
                <a:ext cx="2008305" cy="984150"/>
              </a:xfrm>
              <a:custGeom>
                <a:avLst/>
                <a:gdLst/>
                <a:ahLst/>
                <a:cxnLst/>
                <a:rect l="l" t="t" r="r" b="b"/>
                <a:pathLst>
                  <a:path w="19332" h="9473" fill="none" extrusionOk="0">
                    <a:moveTo>
                      <a:pt x="789" y="0"/>
                    </a:moveTo>
                    <a:lnTo>
                      <a:pt x="18544" y="0"/>
                    </a:lnTo>
                    <a:cubicBezTo>
                      <a:pt x="18980" y="0"/>
                      <a:pt x="19332" y="348"/>
                      <a:pt x="19332" y="789"/>
                    </a:cubicBezTo>
                    <a:lnTo>
                      <a:pt x="19332" y="8684"/>
                    </a:lnTo>
                    <a:cubicBezTo>
                      <a:pt x="19332" y="9121"/>
                      <a:pt x="18980" y="9473"/>
                      <a:pt x="18544" y="9473"/>
                    </a:cubicBezTo>
                    <a:lnTo>
                      <a:pt x="789" y="9473"/>
                    </a:lnTo>
                    <a:cubicBezTo>
                      <a:pt x="352" y="9473"/>
                      <a:pt x="1" y="9121"/>
                      <a:pt x="1" y="8684"/>
                    </a:cubicBezTo>
                    <a:lnTo>
                      <a:pt x="1" y="789"/>
                    </a:lnTo>
                    <a:cubicBezTo>
                      <a:pt x="1" y="348"/>
                      <a:pt x="352" y="0"/>
                      <a:pt x="78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9" name="Google Shape;1209;p38"/>
            <p:cNvGrpSpPr/>
            <p:nvPr/>
          </p:nvGrpSpPr>
          <p:grpSpPr>
            <a:xfrm>
              <a:off x="6533361" y="464643"/>
              <a:ext cx="550937" cy="753215"/>
              <a:chOff x="1660966" y="1509562"/>
              <a:chExt cx="164961" cy="225541"/>
            </a:xfrm>
          </p:grpSpPr>
          <p:sp>
            <p:nvSpPr>
              <p:cNvPr id="1210" name="Google Shape;1210;p38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539" extrusionOk="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8"/>
              <p:cNvSpPr/>
              <p:nvPr/>
            </p:nvSpPr>
            <p:spPr>
              <a:xfrm>
                <a:off x="1660966" y="1509562"/>
                <a:ext cx="41111" cy="4111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238" fill="none" extrusionOk="0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952;p29">
            <a:extLst>
              <a:ext uri="{FF2B5EF4-FFF2-40B4-BE49-F238E27FC236}">
                <a16:creationId xmlns:a16="http://schemas.microsoft.com/office/drawing/2014/main" id="{E027D646-B12F-99FD-0F8D-82B01ADC4B27}"/>
              </a:ext>
            </a:extLst>
          </p:cNvPr>
          <p:cNvSpPr txBox="1">
            <a:spLocks/>
          </p:cNvSpPr>
          <p:nvPr/>
        </p:nvSpPr>
        <p:spPr>
          <a:xfrm>
            <a:off x="466530" y="22109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3000" dirty="0"/>
              <a:t>Page Layouts and Customization</a:t>
            </a:r>
          </a:p>
        </p:txBody>
      </p:sp>
      <p:sp>
        <p:nvSpPr>
          <p:cNvPr id="3" name="Google Shape;1219;p39">
            <a:extLst>
              <a:ext uri="{FF2B5EF4-FFF2-40B4-BE49-F238E27FC236}">
                <a16:creationId xmlns:a16="http://schemas.microsoft.com/office/drawing/2014/main" id="{C5ED584E-64FA-1E15-46F1-451A0A087CBD}"/>
              </a:ext>
            </a:extLst>
          </p:cNvPr>
          <p:cNvSpPr txBox="1"/>
          <p:nvPr/>
        </p:nvSpPr>
        <p:spPr>
          <a:xfrm>
            <a:off x="1150404" y="902924"/>
            <a:ext cx="5755498" cy="1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Organize fields on Opportunity and Automobile Information pages for clear data display.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Access via </a:t>
            </a:r>
            <a:r>
              <a:rPr lang="en-US" sz="1600" b="1" dirty="0"/>
              <a:t>Setup &gt; Object Manager</a:t>
            </a:r>
            <a:r>
              <a:rPr lang="en-US" sz="1600" dirty="0"/>
              <a:t> and arrange fields for enhanced usability.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87FC06-BF35-93AB-3241-4D0C70B73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95" y="2069245"/>
            <a:ext cx="7704001" cy="301711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38"/>
          <p:cNvGrpSpPr/>
          <p:nvPr/>
        </p:nvGrpSpPr>
        <p:grpSpPr>
          <a:xfrm>
            <a:off x="6533361" y="464643"/>
            <a:ext cx="3719750" cy="2445375"/>
            <a:chOff x="6533361" y="464643"/>
            <a:chExt cx="3719750" cy="2445375"/>
          </a:xfrm>
        </p:grpSpPr>
        <p:grpSp>
          <p:nvGrpSpPr>
            <p:cNvPr id="1186" name="Google Shape;1186;p38"/>
            <p:cNvGrpSpPr/>
            <p:nvPr/>
          </p:nvGrpSpPr>
          <p:grpSpPr>
            <a:xfrm>
              <a:off x="7424213" y="1523745"/>
              <a:ext cx="2828898" cy="1386274"/>
              <a:chOff x="4961614" y="1093928"/>
              <a:chExt cx="2008305" cy="984150"/>
            </a:xfrm>
          </p:grpSpPr>
          <p:sp>
            <p:nvSpPr>
              <p:cNvPr id="1187" name="Google Shape;1187;p38"/>
              <p:cNvSpPr/>
              <p:nvPr/>
            </p:nvSpPr>
            <p:spPr>
              <a:xfrm>
                <a:off x="6238365" y="1207579"/>
                <a:ext cx="255453" cy="50283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484" fill="none" extrusionOk="0">
                    <a:moveTo>
                      <a:pt x="0" y="0"/>
                    </a:moveTo>
                    <a:lnTo>
                      <a:pt x="2458" y="0"/>
                    </a:lnTo>
                    <a:lnTo>
                      <a:pt x="2458" y="483"/>
                    </a:lnTo>
                    <a:lnTo>
                      <a:pt x="0" y="4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8"/>
              <p:cNvSpPr/>
              <p:nvPr/>
            </p:nvSpPr>
            <p:spPr>
              <a:xfrm>
                <a:off x="6238365" y="1307518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8"/>
              <p:cNvSpPr/>
              <p:nvPr/>
            </p:nvSpPr>
            <p:spPr>
              <a:xfrm>
                <a:off x="6238365" y="1340865"/>
                <a:ext cx="163931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8"/>
              <p:cNvSpPr/>
              <p:nvPr/>
            </p:nvSpPr>
            <p:spPr>
              <a:xfrm>
                <a:off x="6238365" y="1374212"/>
                <a:ext cx="163931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78" fill="none" extrusionOk="0">
                    <a:moveTo>
                      <a:pt x="0" y="0"/>
                    </a:moveTo>
                    <a:lnTo>
                      <a:pt x="1577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8"/>
              <p:cNvSpPr/>
              <p:nvPr/>
            </p:nvSpPr>
            <p:spPr>
              <a:xfrm>
                <a:off x="5114949" y="1353331"/>
                <a:ext cx="125389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6976" fill="none" extrusionOk="0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6976"/>
                    </a:lnTo>
                    <a:lnTo>
                      <a:pt x="1" y="69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8"/>
              <p:cNvSpPr/>
              <p:nvPr/>
            </p:nvSpPr>
            <p:spPr>
              <a:xfrm>
                <a:off x="5340276" y="1715790"/>
                <a:ext cx="125285" cy="36226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3487" extrusionOk="0">
                    <a:moveTo>
                      <a:pt x="0" y="1"/>
                    </a:moveTo>
                    <a:lnTo>
                      <a:pt x="0" y="3487"/>
                    </a:lnTo>
                    <a:lnTo>
                      <a:pt x="1206" y="3487"/>
                    </a:lnTo>
                    <a:lnTo>
                      <a:pt x="12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8"/>
              <p:cNvSpPr/>
              <p:nvPr/>
            </p:nvSpPr>
            <p:spPr>
              <a:xfrm>
                <a:off x="5565499" y="1519549"/>
                <a:ext cx="125285" cy="558513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5376" fill="none" extrusionOk="0">
                    <a:moveTo>
                      <a:pt x="0" y="0"/>
                    </a:moveTo>
                    <a:lnTo>
                      <a:pt x="1206" y="0"/>
                    </a:lnTo>
                    <a:lnTo>
                      <a:pt x="1206" y="5376"/>
                    </a:lnTo>
                    <a:lnTo>
                      <a:pt x="0" y="53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8"/>
              <p:cNvSpPr/>
              <p:nvPr/>
            </p:nvSpPr>
            <p:spPr>
              <a:xfrm>
                <a:off x="5790307" y="1353331"/>
                <a:ext cx="125805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6976" fill="none" extrusionOk="0">
                    <a:moveTo>
                      <a:pt x="0" y="0"/>
                    </a:moveTo>
                    <a:lnTo>
                      <a:pt x="1210" y="0"/>
                    </a:lnTo>
                    <a:lnTo>
                      <a:pt x="1210" y="6976"/>
                    </a:lnTo>
                    <a:lnTo>
                      <a:pt x="0" y="69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8"/>
              <p:cNvSpPr/>
              <p:nvPr/>
            </p:nvSpPr>
            <p:spPr>
              <a:xfrm>
                <a:off x="6015531" y="1353331"/>
                <a:ext cx="125389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6976" extrusionOk="0">
                    <a:moveTo>
                      <a:pt x="0" y="0"/>
                    </a:moveTo>
                    <a:lnTo>
                      <a:pt x="0" y="6976"/>
                    </a:lnTo>
                    <a:lnTo>
                      <a:pt x="1206" y="6976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8"/>
              <p:cNvSpPr/>
              <p:nvPr/>
            </p:nvSpPr>
            <p:spPr>
              <a:xfrm>
                <a:off x="6240754" y="1682546"/>
                <a:ext cx="125389" cy="395509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3807" extrusionOk="0">
                    <a:moveTo>
                      <a:pt x="1" y="0"/>
                    </a:moveTo>
                    <a:lnTo>
                      <a:pt x="1" y="3807"/>
                    </a:lnTo>
                    <a:lnTo>
                      <a:pt x="1206" y="3807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8"/>
              <p:cNvSpPr/>
              <p:nvPr/>
            </p:nvSpPr>
            <p:spPr>
              <a:xfrm>
                <a:off x="6465977" y="1829856"/>
                <a:ext cx="125389" cy="248193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2389" fill="none" extrusionOk="0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2389"/>
                    </a:lnTo>
                    <a:lnTo>
                      <a:pt x="1" y="238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8"/>
              <p:cNvSpPr/>
              <p:nvPr/>
            </p:nvSpPr>
            <p:spPr>
              <a:xfrm>
                <a:off x="6691201" y="1353331"/>
                <a:ext cx="125389" cy="724737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6976" fill="none" extrusionOk="0">
                    <a:moveTo>
                      <a:pt x="1" y="0"/>
                    </a:moveTo>
                    <a:lnTo>
                      <a:pt x="1207" y="0"/>
                    </a:lnTo>
                    <a:lnTo>
                      <a:pt x="1207" y="6976"/>
                    </a:lnTo>
                    <a:lnTo>
                      <a:pt x="1" y="69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8"/>
              <p:cNvSpPr/>
              <p:nvPr/>
            </p:nvSpPr>
            <p:spPr>
              <a:xfrm>
                <a:off x="5177592" y="1374212"/>
                <a:ext cx="1576351" cy="497945"/>
              </a:xfrm>
              <a:custGeom>
                <a:avLst/>
                <a:gdLst/>
                <a:ahLst/>
                <a:cxnLst/>
                <a:rect l="l" t="t" r="r" b="b"/>
                <a:pathLst>
                  <a:path w="15174" h="4793" fill="none" extrusionOk="0">
                    <a:moveTo>
                      <a:pt x="1" y="0"/>
                    </a:moveTo>
                    <a:lnTo>
                      <a:pt x="2169" y="3528"/>
                    </a:lnTo>
                    <a:lnTo>
                      <a:pt x="4337" y="1666"/>
                    </a:lnTo>
                    <a:lnTo>
                      <a:pt x="6505" y="0"/>
                    </a:lnTo>
                    <a:lnTo>
                      <a:pt x="8669" y="0"/>
                    </a:lnTo>
                    <a:lnTo>
                      <a:pt x="10837" y="3289"/>
                    </a:lnTo>
                    <a:lnTo>
                      <a:pt x="13006" y="4792"/>
                    </a:lnTo>
                    <a:lnTo>
                      <a:pt x="1517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8"/>
              <p:cNvSpPr/>
              <p:nvPr/>
            </p:nvSpPr>
            <p:spPr>
              <a:xfrm>
                <a:off x="5143933" y="1340449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7" y="0"/>
                      <a:pt x="0" y="143"/>
                      <a:pt x="0" y="325"/>
                    </a:cubicBezTo>
                    <a:cubicBezTo>
                      <a:pt x="0" y="503"/>
                      <a:pt x="147" y="650"/>
                      <a:pt x="325" y="650"/>
                    </a:cubicBezTo>
                    <a:cubicBezTo>
                      <a:pt x="506" y="650"/>
                      <a:pt x="649" y="503"/>
                      <a:pt x="649" y="325"/>
                    </a:cubicBezTo>
                    <a:cubicBezTo>
                      <a:pt x="649" y="143"/>
                      <a:pt x="506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8"/>
              <p:cNvSpPr/>
              <p:nvPr/>
            </p:nvSpPr>
            <p:spPr>
              <a:xfrm>
                <a:off x="5369156" y="1690545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7" y="0"/>
                      <a:pt x="0" y="143"/>
                      <a:pt x="0" y="325"/>
                    </a:cubicBezTo>
                    <a:cubicBezTo>
                      <a:pt x="0" y="503"/>
                      <a:pt x="147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8"/>
              <p:cNvSpPr/>
              <p:nvPr/>
            </p:nvSpPr>
            <p:spPr>
              <a:xfrm>
                <a:off x="5594380" y="1494616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3" y="0"/>
                      <a:pt x="0" y="143"/>
                      <a:pt x="0" y="325"/>
                    </a:cubicBezTo>
                    <a:cubicBezTo>
                      <a:pt x="0" y="503"/>
                      <a:pt x="143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8"/>
              <p:cNvSpPr/>
              <p:nvPr/>
            </p:nvSpPr>
            <p:spPr>
              <a:xfrm>
                <a:off x="5819187" y="1340449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50"/>
                      <a:pt x="325" y="650"/>
                    </a:cubicBezTo>
                    <a:cubicBezTo>
                      <a:pt x="507" y="650"/>
                      <a:pt x="650" y="503"/>
                      <a:pt x="650" y="325"/>
                    </a:cubicBezTo>
                    <a:cubicBezTo>
                      <a:pt x="650" y="143"/>
                      <a:pt x="507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8"/>
              <p:cNvSpPr/>
              <p:nvPr/>
            </p:nvSpPr>
            <p:spPr>
              <a:xfrm>
                <a:off x="6044411" y="1340449"/>
                <a:ext cx="67629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50" extrusionOk="0">
                    <a:moveTo>
                      <a:pt x="325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50"/>
                      <a:pt x="325" y="650"/>
                    </a:cubicBezTo>
                    <a:cubicBezTo>
                      <a:pt x="507" y="650"/>
                      <a:pt x="650" y="503"/>
                      <a:pt x="650" y="325"/>
                    </a:cubicBezTo>
                    <a:cubicBezTo>
                      <a:pt x="650" y="143"/>
                      <a:pt x="507" y="0"/>
                      <a:pt x="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8"/>
              <p:cNvSpPr/>
              <p:nvPr/>
            </p:nvSpPr>
            <p:spPr>
              <a:xfrm>
                <a:off x="6275659" y="1668833"/>
                <a:ext cx="67629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50" extrusionOk="0">
                    <a:moveTo>
                      <a:pt x="325" y="1"/>
                    </a:moveTo>
                    <a:cubicBezTo>
                      <a:pt x="144" y="1"/>
                      <a:pt x="1" y="144"/>
                      <a:pt x="1" y="325"/>
                    </a:cubicBezTo>
                    <a:cubicBezTo>
                      <a:pt x="1" y="503"/>
                      <a:pt x="144" y="650"/>
                      <a:pt x="325" y="650"/>
                    </a:cubicBezTo>
                    <a:cubicBezTo>
                      <a:pt x="503" y="650"/>
                      <a:pt x="650" y="503"/>
                      <a:pt x="650" y="325"/>
                    </a:cubicBezTo>
                    <a:cubicBezTo>
                      <a:pt x="650" y="144"/>
                      <a:pt x="503" y="1"/>
                      <a:pt x="3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8"/>
              <p:cNvSpPr/>
              <p:nvPr/>
            </p:nvSpPr>
            <p:spPr>
              <a:xfrm>
                <a:off x="6494857" y="1813027"/>
                <a:ext cx="67629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50" extrusionOk="0">
                    <a:moveTo>
                      <a:pt x="326" y="0"/>
                    </a:moveTo>
                    <a:cubicBezTo>
                      <a:pt x="148" y="0"/>
                      <a:pt x="1" y="143"/>
                      <a:pt x="1" y="325"/>
                    </a:cubicBezTo>
                    <a:cubicBezTo>
                      <a:pt x="1" y="503"/>
                      <a:pt x="148" y="649"/>
                      <a:pt x="326" y="649"/>
                    </a:cubicBezTo>
                    <a:cubicBezTo>
                      <a:pt x="503" y="649"/>
                      <a:pt x="650" y="503"/>
                      <a:pt x="650" y="325"/>
                    </a:cubicBezTo>
                    <a:cubicBezTo>
                      <a:pt x="650" y="143"/>
                      <a:pt x="503" y="0"/>
                      <a:pt x="3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8"/>
              <p:cNvSpPr/>
              <p:nvPr/>
            </p:nvSpPr>
            <p:spPr>
              <a:xfrm>
                <a:off x="6720185" y="1324763"/>
                <a:ext cx="67525" cy="67528"/>
              </a:xfrm>
              <a:custGeom>
                <a:avLst/>
                <a:gdLst/>
                <a:ahLst/>
                <a:cxnLst/>
                <a:rect l="l" t="t" r="r" b="b"/>
                <a:pathLst>
                  <a:path w="650" h="650" extrusionOk="0">
                    <a:moveTo>
                      <a:pt x="325" y="1"/>
                    </a:moveTo>
                    <a:cubicBezTo>
                      <a:pt x="143" y="1"/>
                      <a:pt x="0" y="148"/>
                      <a:pt x="0" y="325"/>
                    </a:cubicBezTo>
                    <a:cubicBezTo>
                      <a:pt x="0" y="507"/>
                      <a:pt x="143" y="650"/>
                      <a:pt x="325" y="650"/>
                    </a:cubicBezTo>
                    <a:cubicBezTo>
                      <a:pt x="502" y="650"/>
                      <a:pt x="649" y="507"/>
                      <a:pt x="649" y="325"/>
                    </a:cubicBezTo>
                    <a:cubicBezTo>
                      <a:pt x="649" y="148"/>
                      <a:pt x="502" y="1"/>
                      <a:pt x="3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8"/>
              <p:cNvSpPr/>
              <p:nvPr/>
            </p:nvSpPr>
            <p:spPr>
              <a:xfrm>
                <a:off x="4961614" y="1093928"/>
                <a:ext cx="2008305" cy="984150"/>
              </a:xfrm>
              <a:custGeom>
                <a:avLst/>
                <a:gdLst/>
                <a:ahLst/>
                <a:cxnLst/>
                <a:rect l="l" t="t" r="r" b="b"/>
                <a:pathLst>
                  <a:path w="19332" h="9473" fill="none" extrusionOk="0">
                    <a:moveTo>
                      <a:pt x="789" y="0"/>
                    </a:moveTo>
                    <a:lnTo>
                      <a:pt x="18544" y="0"/>
                    </a:lnTo>
                    <a:cubicBezTo>
                      <a:pt x="18980" y="0"/>
                      <a:pt x="19332" y="348"/>
                      <a:pt x="19332" y="789"/>
                    </a:cubicBezTo>
                    <a:lnTo>
                      <a:pt x="19332" y="8684"/>
                    </a:lnTo>
                    <a:cubicBezTo>
                      <a:pt x="19332" y="9121"/>
                      <a:pt x="18980" y="9473"/>
                      <a:pt x="18544" y="9473"/>
                    </a:cubicBezTo>
                    <a:lnTo>
                      <a:pt x="789" y="9473"/>
                    </a:lnTo>
                    <a:cubicBezTo>
                      <a:pt x="352" y="9473"/>
                      <a:pt x="1" y="9121"/>
                      <a:pt x="1" y="8684"/>
                    </a:cubicBezTo>
                    <a:lnTo>
                      <a:pt x="1" y="789"/>
                    </a:lnTo>
                    <a:cubicBezTo>
                      <a:pt x="1" y="348"/>
                      <a:pt x="352" y="0"/>
                      <a:pt x="78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9" name="Google Shape;1209;p38"/>
            <p:cNvGrpSpPr/>
            <p:nvPr/>
          </p:nvGrpSpPr>
          <p:grpSpPr>
            <a:xfrm>
              <a:off x="6533361" y="464643"/>
              <a:ext cx="550937" cy="753215"/>
              <a:chOff x="1660966" y="1509562"/>
              <a:chExt cx="164961" cy="225541"/>
            </a:xfrm>
          </p:grpSpPr>
          <p:sp>
            <p:nvSpPr>
              <p:cNvPr id="1210" name="Google Shape;1210;p38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539" extrusionOk="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8"/>
              <p:cNvSpPr/>
              <p:nvPr/>
            </p:nvSpPr>
            <p:spPr>
              <a:xfrm>
                <a:off x="1660966" y="1509562"/>
                <a:ext cx="41111" cy="4111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238" fill="none" extrusionOk="0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952;p29">
            <a:extLst>
              <a:ext uri="{FF2B5EF4-FFF2-40B4-BE49-F238E27FC236}">
                <a16:creationId xmlns:a16="http://schemas.microsoft.com/office/drawing/2014/main" id="{24B4845C-32DE-CB71-D261-2B0E8C0889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21092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b="1" dirty="0"/>
              <a:t>Advanced Automation with Apex Triggers</a:t>
            </a:r>
          </a:p>
        </p:txBody>
      </p:sp>
      <p:sp>
        <p:nvSpPr>
          <p:cNvPr id="7" name="Google Shape;1219;p39">
            <a:extLst>
              <a:ext uri="{FF2B5EF4-FFF2-40B4-BE49-F238E27FC236}">
                <a16:creationId xmlns:a16="http://schemas.microsoft.com/office/drawing/2014/main" id="{728C83E6-D224-FC40-EF84-2665176BE5DF}"/>
              </a:ext>
            </a:extLst>
          </p:cNvPr>
          <p:cNvSpPr txBox="1"/>
          <p:nvPr/>
        </p:nvSpPr>
        <p:spPr>
          <a:xfrm>
            <a:off x="1009929" y="901190"/>
            <a:ext cx="5903575" cy="498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Apex Triggers automate actions based on changes to records.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19C8FB-0055-21FF-CFA0-51D96071717C}"/>
              </a:ext>
            </a:extLst>
          </p:cNvPr>
          <p:cNvSpPr txBox="1"/>
          <p:nvPr/>
        </p:nvSpPr>
        <p:spPr>
          <a:xfrm>
            <a:off x="720189" y="1520525"/>
            <a:ext cx="68267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Use Case 1: Updating Automobile Quantity upon Opportunity Closure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Objective:</a:t>
            </a:r>
            <a:r>
              <a:rPr lang="en-US" dirty="0"/>
              <a:t> Reduce stock when an opportunity is won.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Implementation: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Trigger: Monitors Opportunity stage changes.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Class: Updates Automobile Information records upon stage change to "Closed Won".</a:t>
            </a:r>
          </a:p>
        </p:txBody>
      </p:sp>
      <p:sp>
        <p:nvSpPr>
          <p:cNvPr id="16" name="Google Shape;1135;p36">
            <a:extLst>
              <a:ext uri="{FF2B5EF4-FFF2-40B4-BE49-F238E27FC236}">
                <a16:creationId xmlns:a16="http://schemas.microsoft.com/office/drawing/2014/main" id="{05B69FB9-FC71-E447-6109-9E462750BBA0}"/>
              </a:ext>
            </a:extLst>
          </p:cNvPr>
          <p:cNvSpPr txBox="1">
            <a:spLocks/>
          </p:cNvSpPr>
          <p:nvPr/>
        </p:nvSpPr>
        <p:spPr>
          <a:xfrm>
            <a:off x="745304" y="3038798"/>
            <a:ext cx="7388768" cy="1644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/>
              <a:t>Use Case 2: Validating Automobile Quantity Availability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Objective:</a:t>
            </a:r>
            <a:r>
              <a:rPr lang="en-US" dirty="0"/>
              <a:t> Prevent overselling by checking stock.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Implementation: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Trigger: Fires when an Opportunity is created or edited.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Class: Validates requested quantity against available stock.</a:t>
            </a:r>
          </a:p>
        </p:txBody>
      </p:sp>
    </p:spTree>
    <p:extLst>
      <p:ext uri="{BB962C8B-B14F-4D97-AF65-F5344CB8AC3E}">
        <p14:creationId xmlns:p14="http://schemas.microsoft.com/office/powerpoint/2010/main" val="2254331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35;p36">
            <a:extLst>
              <a:ext uri="{FF2B5EF4-FFF2-40B4-BE49-F238E27FC236}">
                <a16:creationId xmlns:a16="http://schemas.microsoft.com/office/drawing/2014/main" id="{3B4A7821-33D3-6E55-0646-AB491D142CFF}"/>
              </a:ext>
            </a:extLst>
          </p:cNvPr>
          <p:cNvSpPr txBox="1">
            <a:spLocks/>
          </p:cNvSpPr>
          <p:nvPr/>
        </p:nvSpPr>
        <p:spPr>
          <a:xfrm>
            <a:off x="653143" y="539041"/>
            <a:ext cx="7388768" cy="1644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/>
              <a:t>Use Case 3: Invoice Creation upon Opportunity Closure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Objective:</a:t>
            </a:r>
            <a:r>
              <a:rPr lang="en-US" dirty="0"/>
              <a:t> Automate invoice generation for closed-won opportunities.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Implementation: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Trigger: Monitors Opportunity stage changes.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Class: Creates invoices based on Opportunity data when the stage is "Closed Won".</a:t>
            </a:r>
          </a:p>
        </p:txBody>
      </p:sp>
      <p:sp>
        <p:nvSpPr>
          <p:cNvPr id="11" name="Google Shape;1135;p36">
            <a:extLst>
              <a:ext uri="{FF2B5EF4-FFF2-40B4-BE49-F238E27FC236}">
                <a16:creationId xmlns:a16="http://schemas.microsoft.com/office/drawing/2014/main" id="{CF9BA580-169C-6133-E547-38AA073F2DCB}"/>
              </a:ext>
            </a:extLst>
          </p:cNvPr>
          <p:cNvSpPr txBox="1">
            <a:spLocks/>
          </p:cNvSpPr>
          <p:nvPr/>
        </p:nvSpPr>
        <p:spPr>
          <a:xfrm>
            <a:off x="730898" y="2571750"/>
            <a:ext cx="7388768" cy="1644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/>
              <a:t>Use Case 4: Ensuring Contact Role is Assigned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Objective:</a:t>
            </a:r>
            <a:r>
              <a:rPr lang="en-US" dirty="0"/>
              <a:t> Prevent closing opportunities without assigned contacts.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Implementation: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Trigger: Monitors Opportunity stage changes.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Class: Verifies contact role assignment before allowing closure.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267693-0B43-7958-D980-FCA258757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99" y="145791"/>
            <a:ext cx="8614001" cy="4851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A62182-5A1F-AFE7-04CB-0BCB8A095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800" y="2321784"/>
            <a:ext cx="2022194" cy="95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03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7C8D37-2526-1D2D-BD80-BF2C702AA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LWC Components for Invoices</a:t>
            </a:r>
            <a:br>
              <a:rPr lang="en-US" b="1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Google Shape;1284;p44">
            <a:extLst>
              <a:ext uri="{FF2B5EF4-FFF2-40B4-BE49-F238E27FC236}">
                <a16:creationId xmlns:a16="http://schemas.microsoft.com/office/drawing/2014/main" id="{8B013C07-8B56-FAD6-3744-F12950C2E1C7}"/>
              </a:ext>
            </a:extLst>
          </p:cNvPr>
          <p:cNvSpPr txBox="1"/>
          <p:nvPr/>
        </p:nvSpPr>
        <p:spPr>
          <a:xfrm>
            <a:off x="1092286" y="1114204"/>
            <a:ext cx="6959428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Objective</a:t>
            </a:r>
            <a:r>
              <a:rPr lang="en-US" sz="1600" dirty="0"/>
              <a:t>: Create an LWC to display Opportunity invoices using an Apex class.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Apex 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Retrieve invoices linked to an Opportunity.</a:t>
            </a:r>
            <a:endParaRPr lang="en-US" altLang="en-US" sz="900" dirty="0">
              <a:solidFill>
                <a:schemeClr val="tx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2. LWC Component: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Displays invoices on the Opportunity page.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530BE-E31D-A63B-78F3-809F6E262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33" y="2309532"/>
            <a:ext cx="7408506" cy="231482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Setting Up the Salesforce CLI </a:t>
            </a:r>
            <a:endParaRPr dirty="0"/>
          </a:p>
        </p:txBody>
      </p:sp>
      <p:sp>
        <p:nvSpPr>
          <p:cNvPr id="1390" name="Google Shape;1390;p46"/>
          <p:cNvSpPr txBox="1">
            <a:spLocks noGrp="1"/>
          </p:cNvSpPr>
          <p:nvPr>
            <p:ph type="subTitle" idx="4294967295"/>
          </p:nvPr>
        </p:nvSpPr>
        <p:spPr>
          <a:xfrm>
            <a:off x="720000" y="1088798"/>
            <a:ext cx="7500219" cy="982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Download and Install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The Salesforce CLI is essential for streamlining development. Download and install it, and verify the installation by typing </a:t>
            </a:r>
            <a:r>
              <a:rPr lang="en-US" sz="1400" dirty="0" err="1"/>
              <a:t>sfdx</a:t>
            </a:r>
            <a:r>
              <a:rPr lang="en-US" sz="1400" dirty="0"/>
              <a:t> in your command prompt.</a:t>
            </a: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602A1-300C-5D19-883C-0D189DE94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469"/>
          <a:stretch/>
        </p:blipFill>
        <p:spPr>
          <a:xfrm>
            <a:off x="587828" y="2142793"/>
            <a:ext cx="7968343" cy="280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08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46"/>
          <p:cNvSpPr txBox="1">
            <a:spLocks noGrp="1"/>
          </p:cNvSpPr>
          <p:nvPr>
            <p:ph type="title"/>
          </p:nvPr>
        </p:nvSpPr>
        <p:spPr>
          <a:xfrm>
            <a:off x="587828" y="811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Creating a Salesforce Project in Microsoft Visual Studio Code (VS Code) </a:t>
            </a:r>
            <a:endParaRPr sz="2800" dirty="0"/>
          </a:p>
        </p:txBody>
      </p:sp>
      <p:sp>
        <p:nvSpPr>
          <p:cNvPr id="1390" name="Google Shape;1390;p46"/>
          <p:cNvSpPr txBox="1">
            <a:spLocks noGrp="1"/>
          </p:cNvSpPr>
          <p:nvPr>
            <p:ph type="subTitle" idx="4294967295"/>
          </p:nvPr>
        </p:nvSpPr>
        <p:spPr>
          <a:xfrm>
            <a:off x="720000" y="1088798"/>
            <a:ext cx="7500219" cy="982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1. Download and Install VS Code Ensure you download the version compatible with your operating system.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2. Install the Salesforce Extension Pack Open VS Code, go to Extensions, and search for Salesforce Extension Pack. Click Install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3. Create Project and Update your package.xml file with the following code to work with LWC components.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4. Authorize an Org Establish a connection with your Salesforce org by pressing CTRL + SHIFT + P, typing </a:t>
            </a:r>
            <a:r>
              <a:rPr lang="en-US" sz="1400" dirty="0" err="1"/>
              <a:t>sfdx</a:t>
            </a:r>
            <a:r>
              <a:rPr lang="en-US" sz="1400" dirty="0"/>
              <a:t>: authorize an org, and selecting Production for the developer edition</a:t>
            </a:r>
            <a:endParaRPr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8B5D83-0BD9-FECB-BF9C-2F07AE85B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75" y="3084062"/>
            <a:ext cx="6232849" cy="19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28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31"/>
          <p:cNvSpPr txBox="1">
            <a:spLocks noGrp="1"/>
          </p:cNvSpPr>
          <p:nvPr>
            <p:ph type="title"/>
          </p:nvPr>
        </p:nvSpPr>
        <p:spPr>
          <a:xfrm>
            <a:off x="551747" y="344334"/>
            <a:ext cx="454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 Project Overview</a:t>
            </a:r>
          </a:p>
        </p:txBody>
      </p:sp>
      <p:pic>
        <p:nvPicPr>
          <p:cNvPr id="980" name="Google Shape;980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8925" r="24919"/>
          <a:stretch/>
        </p:blipFill>
        <p:spPr>
          <a:xfrm>
            <a:off x="5631000" y="0"/>
            <a:ext cx="3513001" cy="5143501"/>
          </a:xfrm>
          <a:prstGeom prst="rect">
            <a:avLst/>
          </a:prstGeom>
        </p:spPr>
      </p:pic>
      <p:grpSp>
        <p:nvGrpSpPr>
          <p:cNvPr id="981" name="Google Shape;981;p31"/>
          <p:cNvGrpSpPr/>
          <p:nvPr/>
        </p:nvGrpSpPr>
        <p:grpSpPr>
          <a:xfrm>
            <a:off x="3272562" y="3980717"/>
            <a:ext cx="3042900" cy="3042900"/>
            <a:chOff x="3272562" y="3980717"/>
            <a:chExt cx="3042900" cy="3042900"/>
          </a:xfrm>
        </p:grpSpPr>
        <p:sp>
          <p:nvSpPr>
            <p:cNvPr id="982" name="Google Shape;982;p31"/>
            <p:cNvSpPr/>
            <p:nvPr/>
          </p:nvSpPr>
          <p:spPr>
            <a:xfrm rot="8100000">
              <a:off x="3289784" y="4854740"/>
              <a:ext cx="3008457" cy="129485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83" name="Google Shape;983;p31"/>
            <p:cNvGrpSpPr/>
            <p:nvPr/>
          </p:nvGrpSpPr>
          <p:grpSpPr>
            <a:xfrm>
              <a:off x="4863311" y="4007693"/>
              <a:ext cx="474737" cy="600815"/>
              <a:chOff x="1683782" y="1555196"/>
              <a:chExt cx="142145" cy="179906"/>
            </a:xfrm>
          </p:grpSpPr>
          <p:sp>
            <p:nvSpPr>
              <p:cNvPr id="984" name="Google Shape;984;p31"/>
              <p:cNvSpPr/>
              <p:nvPr/>
            </p:nvSpPr>
            <p:spPr>
              <a:xfrm>
                <a:off x="1774788" y="1683996"/>
                <a:ext cx="51140" cy="51106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539" extrusionOk="0">
                    <a:moveTo>
                      <a:pt x="770" y="0"/>
                    </a:moveTo>
                    <a:lnTo>
                      <a:pt x="1" y="769"/>
                    </a:lnTo>
                    <a:lnTo>
                      <a:pt x="770" y="1538"/>
                    </a:lnTo>
                    <a:lnTo>
                      <a:pt x="1539" y="769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1"/>
              <p:cNvSpPr/>
              <p:nvPr/>
            </p:nvSpPr>
            <p:spPr>
              <a:xfrm>
                <a:off x="1683782" y="1555196"/>
                <a:ext cx="41111" cy="4111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238" fill="none" extrusionOk="0">
                    <a:moveTo>
                      <a:pt x="1238" y="619"/>
                    </a:moveTo>
                    <a:cubicBezTo>
                      <a:pt x="1238" y="963"/>
                      <a:pt x="963" y="1237"/>
                      <a:pt x="619" y="1237"/>
                    </a:cubicBezTo>
                    <a:cubicBezTo>
                      <a:pt x="279" y="1237"/>
                      <a:pt x="1" y="963"/>
                      <a:pt x="1" y="619"/>
                    </a:cubicBezTo>
                    <a:cubicBezTo>
                      <a:pt x="1" y="279"/>
                      <a:pt x="279" y="1"/>
                      <a:pt x="619" y="1"/>
                    </a:cubicBezTo>
                    <a:cubicBezTo>
                      <a:pt x="963" y="1"/>
                      <a:pt x="1238" y="279"/>
                      <a:pt x="1238" y="6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8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86" name="Google Shape;986;p31"/>
          <p:cNvGrpSpPr/>
          <p:nvPr/>
        </p:nvGrpSpPr>
        <p:grpSpPr>
          <a:xfrm rot="9900004">
            <a:off x="5392833" y="231957"/>
            <a:ext cx="487873" cy="487512"/>
            <a:chOff x="1577683" y="3078597"/>
            <a:chExt cx="146079" cy="145979"/>
          </a:xfrm>
        </p:grpSpPr>
        <p:sp>
          <p:nvSpPr>
            <p:cNvPr id="987" name="Google Shape;987;p31"/>
            <p:cNvSpPr/>
            <p:nvPr/>
          </p:nvSpPr>
          <p:spPr>
            <a:xfrm>
              <a:off x="1577683" y="3078597"/>
              <a:ext cx="51106" cy="51106"/>
            </a:xfrm>
            <a:custGeom>
              <a:avLst/>
              <a:gdLst/>
              <a:ahLst/>
              <a:cxnLst/>
              <a:rect l="l" t="t" r="r" b="b"/>
              <a:pathLst>
                <a:path w="1539" h="1539" extrusionOk="0">
                  <a:moveTo>
                    <a:pt x="770" y="1"/>
                  </a:moveTo>
                  <a:lnTo>
                    <a:pt x="1" y="770"/>
                  </a:lnTo>
                  <a:lnTo>
                    <a:pt x="770" y="1539"/>
                  </a:lnTo>
                  <a:lnTo>
                    <a:pt x="1539" y="770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1"/>
            <p:cNvSpPr/>
            <p:nvPr/>
          </p:nvSpPr>
          <p:spPr>
            <a:xfrm>
              <a:off x="1678566" y="3179348"/>
              <a:ext cx="45195" cy="45229"/>
            </a:xfrm>
            <a:custGeom>
              <a:avLst/>
              <a:gdLst/>
              <a:ahLst/>
              <a:cxnLst/>
              <a:rect l="l" t="t" r="r" b="b"/>
              <a:pathLst>
                <a:path w="1361" h="1362" fill="none" extrusionOk="0">
                  <a:moveTo>
                    <a:pt x="1117" y="244"/>
                  </a:moveTo>
                  <a:cubicBezTo>
                    <a:pt x="1361" y="488"/>
                    <a:pt x="1361" y="878"/>
                    <a:pt x="1117" y="1118"/>
                  </a:cubicBezTo>
                  <a:cubicBezTo>
                    <a:pt x="878" y="1361"/>
                    <a:pt x="487" y="1361"/>
                    <a:pt x="244" y="1118"/>
                  </a:cubicBezTo>
                  <a:cubicBezTo>
                    <a:pt x="0" y="878"/>
                    <a:pt x="0" y="488"/>
                    <a:pt x="244" y="244"/>
                  </a:cubicBezTo>
                  <a:cubicBezTo>
                    <a:pt x="487" y="1"/>
                    <a:pt x="878" y="1"/>
                    <a:pt x="1117" y="24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8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9" name="Google Shape;979;p31"/>
          <p:cNvSpPr txBox="1">
            <a:spLocks noGrp="1"/>
          </p:cNvSpPr>
          <p:nvPr>
            <p:ph type="body" idx="1"/>
          </p:nvPr>
        </p:nvSpPr>
        <p:spPr>
          <a:xfrm>
            <a:off x="299981" y="1205075"/>
            <a:ext cx="5053031" cy="12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>
              <a:buNone/>
            </a:pPr>
            <a:r>
              <a:rPr lang="en-US" sz="1400" dirty="0"/>
              <a:t>This project focuses on developing a Sale</a:t>
            </a:r>
            <a:r>
              <a:rPr lang="en-US" sz="1400" b="1" dirty="0"/>
              <a:t>sforce CRM solution </a:t>
            </a:r>
            <a:r>
              <a:rPr lang="en-US" sz="1400" dirty="0"/>
              <a:t>tailored to streamline and </a:t>
            </a:r>
            <a:r>
              <a:rPr lang="en-US" sz="1400" b="1" dirty="0"/>
              <a:t>automate the automobile sales process</a:t>
            </a:r>
            <a:r>
              <a:rPr lang="en-US" sz="1400" dirty="0"/>
              <a:t>. It addresses the challenges of,</a:t>
            </a:r>
          </a:p>
          <a:p>
            <a:pPr algn="l">
              <a:buFont typeface="+mj-lt"/>
              <a:buAutoNum type="arabicPeriod"/>
            </a:pPr>
            <a:r>
              <a:rPr lang="en-US" sz="1400" dirty="0"/>
              <a:t>managing vast amounts of sales data, </a:t>
            </a:r>
          </a:p>
          <a:p>
            <a:pPr algn="l">
              <a:buFont typeface="+mj-lt"/>
              <a:buAutoNum type="arabicPeriod"/>
            </a:pPr>
            <a:r>
              <a:rPr lang="en-US" sz="1400" dirty="0"/>
              <a:t>maintaining accurate inventory records, and </a:t>
            </a:r>
          </a:p>
          <a:p>
            <a:pPr algn="l">
              <a:buFont typeface="+mj-lt"/>
              <a:buAutoNum type="arabicPeriod"/>
            </a:pPr>
            <a:r>
              <a:rPr lang="en-US" sz="1400" dirty="0"/>
              <a:t>automating routine business processes in the automobile industry.</a:t>
            </a:r>
          </a:p>
          <a:p>
            <a:pPr marL="152400" indent="0" algn="just">
              <a:buNone/>
            </a:pPr>
            <a:r>
              <a:rPr lang="en-US" sz="1400" dirty="0"/>
              <a:t> The primary goal is to implement a solution that utilizes Salesforce’s robust features, such as custom objects, Apex automation, and Lightning Web Components (LWC), to improve sales management.</a:t>
            </a:r>
          </a:p>
          <a:p>
            <a:pPr marL="152400" indent="0" algn="l">
              <a:buNone/>
            </a:pPr>
            <a:r>
              <a:rPr lang="en-US" sz="1400" dirty="0"/>
              <a:t>Align with the broader objectives of the organization, ensuring better tracking of customer interactions and quicker sales cycle times.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46"/>
          <p:cNvSpPr txBox="1">
            <a:spLocks noGrp="1"/>
          </p:cNvSpPr>
          <p:nvPr>
            <p:ph type="title"/>
          </p:nvPr>
        </p:nvSpPr>
        <p:spPr>
          <a:xfrm>
            <a:off x="587828" y="811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Creating a Salesforce Project in Microsoft Visual Studio Code (VS Code) </a:t>
            </a:r>
            <a:endParaRPr sz="2800" dirty="0"/>
          </a:p>
        </p:txBody>
      </p:sp>
      <p:sp>
        <p:nvSpPr>
          <p:cNvPr id="1390" name="Google Shape;1390;p46"/>
          <p:cNvSpPr txBox="1">
            <a:spLocks noGrp="1"/>
          </p:cNvSpPr>
          <p:nvPr>
            <p:ph type="subTitle" idx="4294967295"/>
          </p:nvPr>
        </p:nvSpPr>
        <p:spPr>
          <a:xfrm>
            <a:off x="720000" y="1088798"/>
            <a:ext cx="7500219" cy="982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Creating the Lightning Web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create lightning web component, and name it </a:t>
            </a:r>
            <a:r>
              <a:rPr lang="en-US" sz="1400" dirty="0" err="1"/>
              <a:t>InvoiceOpportunity</a:t>
            </a:r>
            <a:r>
              <a:rPr lang="en-US" sz="140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Deploy Component</a:t>
            </a:r>
            <a:r>
              <a:rPr lang="en-US" sz="1400" dirty="0"/>
              <a:t> by  select SFDX: Deploy Source to Org</a:t>
            </a:r>
            <a:endParaRPr sz="105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AD783D-25A0-D65F-D17D-D5FEFDE84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606"/>
          <a:stretch/>
        </p:blipFill>
        <p:spPr>
          <a:xfrm>
            <a:off x="530499" y="3405673"/>
            <a:ext cx="8083002" cy="1737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920F3E-E756-F0C0-995F-A528A246B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765"/>
          <a:stretch/>
        </p:blipFill>
        <p:spPr>
          <a:xfrm>
            <a:off x="530469" y="1893346"/>
            <a:ext cx="8081041" cy="15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75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52;p29">
            <a:extLst>
              <a:ext uri="{FF2B5EF4-FFF2-40B4-BE49-F238E27FC236}">
                <a16:creationId xmlns:a16="http://schemas.microsoft.com/office/drawing/2014/main" id="{2663107F-7D46-A664-B1AE-83A22F55CB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6530" y="2210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Automating Periodic Actions with Scheduled Apex</a:t>
            </a:r>
            <a:endParaRPr sz="7200" dirty="0"/>
          </a:p>
        </p:txBody>
      </p:sp>
      <p:sp>
        <p:nvSpPr>
          <p:cNvPr id="7" name="Google Shape;1219;p39">
            <a:extLst>
              <a:ext uri="{FF2B5EF4-FFF2-40B4-BE49-F238E27FC236}">
                <a16:creationId xmlns:a16="http://schemas.microsoft.com/office/drawing/2014/main" id="{31D16EC4-BA43-8568-FED1-172711E48FC8}"/>
              </a:ext>
            </a:extLst>
          </p:cNvPr>
          <p:cNvSpPr txBox="1"/>
          <p:nvPr/>
        </p:nvSpPr>
        <p:spPr>
          <a:xfrm>
            <a:off x="693954" y="1297828"/>
            <a:ext cx="6436578" cy="1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Create Apex Class for Scheduler In Developer Console, create a new Apex class called </a:t>
            </a:r>
            <a:r>
              <a:rPr lang="en-US" sz="1600" dirty="0" err="1"/>
              <a:t>DeleteClosedLostOpportunities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Schedule the class and set it to run every Monday at 10:00 AM.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C994B-1834-741C-2A3A-7AAD75192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232"/>
          <a:stretch/>
        </p:blipFill>
        <p:spPr>
          <a:xfrm>
            <a:off x="1469718" y="2208543"/>
            <a:ext cx="5926765" cy="285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78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46"/>
          <p:cNvSpPr txBox="1">
            <a:spLocks noGrp="1"/>
          </p:cNvSpPr>
          <p:nvPr>
            <p:ph type="title"/>
          </p:nvPr>
        </p:nvSpPr>
        <p:spPr>
          <a:xfrm>
            <a:off x="720000" y="1325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Reports</a:t>
            </a:r>
            <a:endParaRPr dirty="0"/>
          </a:p>
        </p:txBody>
      </p:sp>
      <p:sp>
        <p:nvSpPr>
          <p:cNvPr id="1389" name="Google Shape;1389;p46"/>
          <p:cNvSpPr txBox="1">
            <a:spLocks noGrp="1"/>
          </p:cNvSpPr>
          <p:nvPr>
            <p:ph type="subTitle" idx="4294967295"/>
          </p:nvPr>
        </p:nvSpPr>
        <p:spPr>
          <a:xfrm>
            <a:off x="578734" y="796960"/>
            <a:ext cx="6986245" cy="8628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Opportunity Sales Report</a:t>
            </a:r>
            <a:r>
              <a:rPr lang="en-US" sz="1600" dirty="0"/>
              <a:t>: Generate using </a:t>
            </a:r>
            <a:r>
              <a:rPr lang="en-US" sz="1600" b="1" dirty="0"/>
              <a:t>Reports</a:t>
            </a:r>
            <a:r>
              <a:rPr lang="en-US" sz="1600" dirty="0"/>
              <a:t> for key sales metrics.</a:t>
            </a: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Create a Report on Automobile Information:</a:t>
            </a:r>
            <a:endParaRPr sz="1100" b="1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40402B-201F-2EAE-7D8B-A7DAA1BE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34" y="1751522"/>
            <a:ext cx="7986532" cy="317686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46"/>
          <p:cNvSpPr txBox="1">
            <a:spLocks noGrp="1"/>
          </p:cNvSpPr>
          <p:nvPr>
            <p:ph type="title"/>
          </p:nvPr>
        </p:nvSpPr>
        <p:spPr>
          <a:xfrm>
            <a:off x="720000" y="1325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Reports</a:t>
            </a:r>
            <a:endParaRPr dirty="0"/>
          </a:p>
        </p:txBody>
      </p:sp>
      <p:sp>
        <p:nvSpPr>
          <p:cNvPr id="1389" name="Google Shape;1389;p46"/>
          <p:cNvSpPr txBox="1">
            <a:spLocks noGrp="1"/>
          </p:cNvSpPr>
          <p:nvPr>
            <p:ph type="subTitle" idx="4294967295"/>
          </p:nvPr>
        </p:nvSpPr>
        <p:spPr>
          <a:xfrm>
            <a:off x="720000" y="742252"/>
            <a:ext cx="6986245" cy="4870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Create a Report on Opportunity Automobiles:</a:t>
            </a:r>
            <a:endParaRPr sz="1600" b="1" dirty="0">
              <a:sym typeface="Poppins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41F18-079E-A255-7553-055FF24F4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20" y="1194524"/>
            <a:ext cx="7705625" cy="381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90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48"/>
          <p:cNvSpPr txBox="1">
            <a:spLocks noGrp="1"/>
          </p:cNvSpPr>
          <p:nvPr>
            <p:ph type="title"/>
          </p:nvPr>
        </p:nvSpPr>
        <p:spPr>
          <a:xfrm>
            <a:off x="842687" y="977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Dashboards</a:t>
            </a:r>
            <a:endParaRPr dirty="0"/>
          </a:p>
        </p:txBody>
      </p:sp>
      <p:sp>
        <p:nvSpPr>
          <p:cNvPr id="2" name="Google Shape;1389;p46">
            <a:extLst>
              <a:ext uri="{FF2B5EF4-FFF2-40B4-BE49-F238E27FC236}">
                <a16:creationId xmlns:a16="http://schemas.microsoft.com/office/drawing/2014/main" id="{9E4546CA-8374-C3F5-1565-712BE6850B5A}"/>
              </a:ext>
            </a:extLst>
          </p:cNvPr>
          <p:cNvSpPr txBox="1">
            <a:spLocks/>
          </p:cNvSpPr>
          <p:nvPr/>
        </p:nvSpPr>
        <p:spPr>
          <a:xfrm>
            <a:off x="719999" y="670484"/>
            <a:ext cx="7949375" cy="442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en-US" sz="1600" b="1" dirty="0"/>
              <a:t>Automobile Sales Dashboard</a:t>
            </a:r>
            <a:r>
              <a:rPr lang="en-US" sz="1600" dirty="0"/>
              <a:t>: Summarize and visualize sales data trends.</a:t>
            </a:r>
            <a:endParaRPr lang="en-US" sz="1100" b="1" dirty="0">
              <a:sym typeface="Poppins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09B2C-5B43-70BA-1CED-7F970A420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477"/>
          <a:stretch/>
        </p:blipFill>
        <p:spPr>
          <a:xfrm>
            <a:off x="69450" y="1136393"/>
            <a:ext cx="9005104" cy="387273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1"/>
          <p:cNvSpPr txBox="1">
            <a:spLocks noGrp="1"/>
          </p:cNvSpPr>
          <p:nvPr>
            <p:ph type="subTitle" idx="1"/>
          </p:nvPr>
        </p:nvSpPr>
        <p:spPr>
          <a:xfrm>
            <a:off x="4278617" y="1680406"/>
            <a:ext cx="4073664" cy="22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23850">
              <a:buSzPts val="1500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Inventory Management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Tracks automobile stock levels and updates automatically when sales are completed.</a:t>
            </a:r>
          </a:p>
          <a:p>
            <a:pPr indent="-323850">
              <a:buSzPts val="1500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Automation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Automatically generates invoices and updates opportunities when marked as closed won.</a:t>
            </a:r>
          </a:p>
          <a:p>
            <a:pPr indent="-323850">
              <a:buSzPts val="1500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Performance Insights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Provides detailed reports and dashboards for monitoring sales trends and team performance.</a:t>
            </a:r>
          </a:p>
          <a:p>
            <a:pPr indent="-323850">
              <a:buSzPts val="1500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Validation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Ensures that users cannot overbook inventory or skip mandatory fields. </a:t>
            </a:r>
          </a:p>
        </p:txBody>
      </p:sp>
      <p:sp>
        <p:nvSpPr>
          <p:cNvPr id="1232" name="Google Shape;1232;p41"/>
          <p:cNvSpPr txBox="1">
            <a:spLocks noGrp="1"/>
          </p:cNvSpPr>
          <p:nvPr>
            <p:ph type="title"/>
          </p:nvPr>
        </p:nvSpPr>
        <p:spPr>
          <a:xfrm>
            <a:off x="4070212" y="206671"/>
            <a:ext cx="4273500" cy="12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Key Scenarios Addressed by Salesforce in the Implementation Project</a:t>
            </a:r>
            <a:endParaRPr sz="2400" dirty="0"/>
          </a:p>
        </p:txBody>
      </p:sp>
      <p:sp>
        <p:nvSpPr>
          <p:cNvPr id="1233" name="Google Shape;1233;p41"/>
          <p:cNvSpPr/>
          <p:nvPr/>
        </p:nvSpPr>
        <p:spPr>
          <a:xfrm>
            <a:off x="80027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4" name="Google Shape;1234;p41"/>
          <p:cNvGrpSpPr/>
          <p:nvPr/>
        </p:nvGrpSpPr>
        <p:grpSpPr>
          <a:xfrm>
            <a:off x="715101" y="709411"/>
            <a:ext cx="1834973" cy="3724678"/>
            <a:chOff x="5186401" y="494525"/>
            <a:chExt cx="1834973" cy="3724678"/>
          </a:xfrm>
        </p:grpSpPr>
        <p:sp>
          <p:nvSpPr>
            <p:cNvPr id="1235" name="Google Shape;1235;p41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1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37" name="Google Shape;1237;p41"/>
          <p:cNvPicPr preferRelativeResize="0"/>
          <p:nvPr/>
        </p:nvPicPr>
        <p:blipFill rotWithShape="1">
          <a:blip r:embed="rId3">
            <a:alphaModFix/>
          </a:blip>
          <a:srcRect l="35260" r="35260"/>
          <a:stretch/>
        </p:blipFill>
        <p:spPr>
          <a:xfrm>
            <a:off x="800288" y="891935"/>
            <a:ext cx="1664599" cy="3176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8" name="Google Shape;1238;p41"/>
          <p:cNvCxnSpPr>
            <a:stCxn id="1239" idx="2"/>
          </p:cNvCxnSpPr>
          <p:nvPr/>
        </p:nvCxnSpPr>
        <p:spPr>
          <a:xfrm rot="10800000">
            <a:off x="2321175" y="1051033"/>
            <a:ext cx="712200" cy="3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0" name="Google Shape;1240;p41"/>
          <p:cNvCxnSpPr>
            <a:stCxn id="1241" idx="2"/>
          </p:cNvCxnSpPr>
          <p:nvPr/>
        </p:nvCxnSpPr>
        <p:spPr>
          <a:xfrm flipH="1">
            <a:off x="1085475" y="2755224"/>
            <a:ext cx="1947900" cy="468300"/>
          </a:xfrm>
          <a:prstGeom prst="bentConnector3">
            <a:avLst>
              <a:gd name="adj1" fmla="val 1883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2" name="Google Shape;1242;p41"/>
          <p:cNvCxnSpPr>
            <a:cxnSpLocks/>
            <a:stCxn id="1243" idx="2"/>
          </p:cNvCxnSpPr>
          <p:nvPr/>
        </p:nvCxnSpPr>
        <p:spPr>
          <a:xfrm rot="10800000">
            <a:off x="1664494" y="3707552"/>
            <a:ext cx="1376024" cy="12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9" name="Google Shape;1239;p41"/>
          <p:cNvSpPr/>
          <p:nvPr/>
        </p:nvSpPr>
        <p:spPr>
          <a:xfrm>
            <a:off x="3033375" y="715183"/>
            <a:ext cx="677700" cy="6777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01.</a:t>
            </a:r>
            <a:endParaRPr sz="15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1" name="Google Shape;1241;p41"/>
          <p:cNvSpPr/>
          <p:nvPr/>
        </p:nvSpPr>
        <p:spPr>
          <a:xfrm>
            <a:off x="3033375" y="2416374"/>
            <a:ext cx="677700" cy="6777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03.</a:t>
            </a:r>
            <a:endParaRPr sz="15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3" name="Google Shape;1243;p41"/>
          <p:cNvSpPr/>
          <p:nvPr/>
        </p:nvSpPr>
        <p:spPr>
          <a:xfrm>
            <a:off x="3040518" y="3368702"/>
            <a:ext cx="738526" cy="6777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04.</a:t>
            </a:r>
            <a:endParaRPr sz="15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" name="Google Shape;1242;p41">
            <a:extLst>
              <a:ext uri="{FF2B5EF4-FFF2-40B4-BE49-F238E27FC236}">
                <a16:creationId xmlns:a16="http://schemas.microsoft.com/office/drawing/2014/main" id="{58A097FE-CFA9-938D-0BE1-2B6EF49D018C}"/>
              </a:ext>
            </a:extLst>
          </p:cNvPr>
          <p:cNvCxnSpPr>
            <a:cxnSpLocks/>
            <a:stCxn id="7" idx="2"/>
          </p:cNvCxnSpPr>
          <p:nvPr/>
        </p:nvCxnSpPr>
        <p:spPr>
          <a:xfrm rot="10800000">
            <a:off x="1664493" y="1434271"/>
            <a:ext cx="1364116" cy="49227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1243;p41">
            <a:extLst>
              <a:ext uri="{FF2B5EF4-FFF2-40B4-BE49-F238E27FC236}">
                <a16:creationId xmlns:a16="http://schemas.microsoft.com/office/drawing/2014/main" id="{2D7CBA00-E28A-955C-9790-C1B4B16B9166}"/>
              </a:ext>
            </a:extLst>
          </p:cNvPr>
          <p:cNvSpPr/>
          <p:nvPr/>
        </p:nvSpPr>
        <p:spPr>
          <a:xfrm>
            <a:off x="3028609" y="1587691"/>
            <a:ext cx="677700" cy="6777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02.</a:t>
            </a:r>
            <a:endParaRPr sz="15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0F618E-45CD-2A3F-D7A8-D2EEF28734E0}"/>
              </a:ext>
            </a:extLst>
          </p:cNvPr>
          <p:cNvSpPr/>
          <p:nvPr/>
        </p:nvSpPr>
        <p:spPr>
          <a:xfrm>
            <a:off x="1000125" y="1800225"/>
            <a:ext cx="1250156" cy="95499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11E24"/>
                </a:solidFill>
              </a:rPr>
              <a:t>Sale automobile using CRM</a:t>
            </a:r>
          </a:p>
        </p:txBody>
      </p:sp>
    </p:spTree>
    <p:extLst>
      <p:ext uri="{BB962C8B-B14F-4D97-AF65-F5344CB8AC3E}">
        <p14:creationId xmlns:p14="http://schemas.microsoft.com/office/powerpoint/2010/main" val="923032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47"/>
          <p:cNvSpPr txBox="1">
            <a:spLocks noGrp="1"/>
          </p:cNvSpPr>
          <p:nvPr>
            <p:ph type="ctrTitle"/>
          </p:nvPr>
        </p:nvSpPr>
        <p:spPr>
          <a:xfrm>
            <a:off x="2655873" y="1333653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FC90B1-B63C-0E86-375C-013F445D830F}"/>
              </a:ext>
            </a:extLst>
          </p:cNvPr>
          <p:cNvSpPr/>
          <p:nvPr/>
        </p:nvSpPr>
        <p:spPr>
          <a:xfrm>
            <a:off x="2257063" y="3576577"/>
            <a:ext cx="4653023" cy="6250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39"/>
          <p:cNvSpPr txBox="1">
            <a:spLocks noGrp="1"/>
          </p:cNvSpPr>
          <p:nvPr>
            <p:ph type="title"/>
          </p:nvPr>
        </p:nvSpPr>
        <p:spPr>
          <a:xfrm>
            <a:off x="720000" y="1569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Technical Architecture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1D98A9-CF3D-B70D-046D-5BF49CE71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992" y="828168"/>
            <a:ext cx="4409892" cy="422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57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Objectives</a:t>
            </a:r>
            <a:endParaRPr dirty="0"/>
          </a:p>
        </p:txBody>
      </p:sp>
      <p:sp>
        <p:nvSpPr>
          <p:cNvPr id="1000" name="Google Shape;1000;p33"/>
          <p:cNvSpPr txBox="1">
            <a:spLocks noGrp="1"/>
          </p:cNvSpPr>
          <p:nvPr>
            <p:ph type="subTitle" idx="3"/>
          </p:nvPr>
        </p:nvSpPr>
        <p:spPr>
          <a:xfrm>
            <a:off x="298036" y="2350101"/>
            <a:ext cx="4297561" cy="13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endParaRPr lang="en-US" sz="1400" b="1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/>
              <a:t>Improve the efficiency of sales management in the automobile industry.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/>
              <a:t>Automate key business processes to save time and minimize errors.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/>
              <a:t>Provide actionable insights into sales performance and inventory tracking.</a:t>
            </a:r>
          </a:p>
        </p:txBody>
      </p:sp>
      <p:sp>
        <p:nvSpPr>
          <p:cNvPr id="1001" name="Google Shape;1001;p33"/>
          <p:cNvSpPr txBox="1">
            <a:spLocks noGrp="1"/>
          </p:cNvSpPr>
          <p:nvPr>
            <p:ph type="subTitle" idx="1"/>
          </p:nvPr>
        </p:nvSpPr>
        <p:spPr>
          <a:xfrm>
            <a:off x="1201093" y="2199275"/>
            <a:ext cx="3122100" cy="5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Business Goals</a:t>
            </a:r>
          </a:p>
        </p:txBody>
      </p:sp>
      <p:sp>
        <p:nvSpPr>
          <p:cNvPr id="1002" name="Google Shape;1002;p33"/>
          <p:cNvSpPr txBox="1">
            <a:spLocks noGrp="1"/>
          </p:cNvSpPr>
          <p:nvPr>
            <p:ph type="subTitle" idx="2"/>
          </p:nvPr>
        </p:nvSpPr>
        <p:spPr>
          <a:xfrm>
            <a:off x="5376390" y="2199275"/>
            <a:ext cx="3122100" cy="5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Specific Outcomes</a:t>
            </a:r>
          </a:p>
        </p:txBody>
      </p:sp>
      <p:sp>
        <p:nvSpPr>
          <p:cNvPr id="1003" name="Google Shape;1003;p33"/>
          <p:cNvSpPr txBox="1">
            <a:spLocks noGrp="1"/>
          </p:cNvSpPr>
          <p:nvPr>
            <p:ph type="subTitle" idx="4"/>
          </p:nvPr>
        </p:nvSpPr>
        <p:spPr>
          <a:xfrm>
            <a:off x="4397216" y="2573305"/>
            <a:ext cx="4609398" cy="13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/>
              <a:t>Creation of </a:t>
            </a:r>
            <a:r>
              <a:rPr lang="en-US" sz="1400" b="1" dirty="0"/>
              <a:t>custom Salesforce objects</a:t>
            </a:r>
            <a:r>
              <a:rPr lang="en-US" sz="1400" dirty="0"/>
              <a:t> for automobile information, invoices, and opportunities.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/>
              <a:t>Implementation of </a:t>
            </a:r>
            <a:r>
              <a:rPr lang="en-US" sz="1400" b="1" dirty="0"/>
              <a:t>Apex triggers</a:t>
            </a:r>
            <a:r>
              <a:rPr lang="en-US" sz="1400" dirty="0"/>
              <a:t> for advanced automation.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/>
              <a:t>Development of a </a:t>
            </a:r>
            <a:r>
              <a:rPr lang="en-US" sz="1400" b="1" dirty="0"/>
              <a:t>Lightning Web Component (LWC)</a:t>
            </a:r>
            <a:r>
              <a:rPr lang="en-US" sz="1400" dirty="0"/>
              <a:t> to display real-time invoices.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/>
              <a:t>Integration of Salesforce </a:t>
            </a:r>
            <a:r>
              <a:rPr lang="en-US" sz="1400" b="1" dirty="0"/>
              <a:t>reports and dashboards</a:t>
            </a:r>
            <a:r>
              <a:rPr lang="en-US" sz="1400" dirty="0"/>
              <a:t> for detailed analytics.</a:t>
            </a:r>
          </a:p>
        </p:txBody>
      </p:sp>
      <p:sp>
        <p:nvSpPr>
          <p:cNvPr id="1004" name="Google Shape;1004;p33"/>
          <p:cNvSpPr/>
          <p:nvPr/>
        </p:nvSpPr>
        <p:spPr>
          <a:xfrm flipH="1">
            <a:off x="2442085" y="1488994"/>
            <a:ext cx="640116" cy="640116"/>
          </a:xfrm>
          <a:custGeom>
            <a:avLst/>
            <a:gdLst/>
            <a:ahLst/>
            <a:cxnLst/>
            <a:rect l="l" t="t" r="r" b="b"/>
            <a:pathLst>
              <a:path w="38567" h="38567" fill="none" extrusionOk="0">
                <a:moveTo>
                  <a:pt x="38567" y="19285"/>
                </a:moveTo>
                <a:cubicBezTo>
                  <a:pt x="38567" y="24398"/>
                  <a:pt x="36534" y="29303"/>
                  <a:pt x="32917" y="32920"/>
                </a:cubicBezTo>
                <a:cubicBezTo>
                  <a:pt x="29303" y="36533"/>
                  <a:pt x="24399" y="38566"/>
                  <a:pt x="19282" y="38566"/>
                </a:cubicBezTo>
                <a:cubicBezTo>
                  <a:pt x="14169" y="38566"/>
                  <a:pt x="9265" y="36533"/>
                  <a:pt x="5647" y="32920"/>
                </a:cubicBezTo>
                <a:cubicBezTo>
                  <a:pt x="2034" y="29303"/>
                  <a:pt x="1" y="24398"/>
                  <a:pt x="1" y="19285"/>
                </a:cubicBezTo>
                <a:cubicBezTo>
                  <a:pt x="1" y="8634"/>
                  <a:pt x="8635" y="0"/>
                  <a:pt x="19282" y="0"/>
                </a:cubicBezTo>
                <a:cubicBezTo>
                  <a:pt x="24399" y="0"/>
                  <a:pt x="29303" y="2033"/>
                  <a:pt x="32917" y="5647"/>
                </a:cubicBezTo>
                <a:cubicBezTo>
                  <a:pt x="36534" y="9264"/>
                  <a:pt x="38567" y="14168"/>
                  <a:pt x="38567" y="19285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38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3"/>
          <p:cNvSpPr/>
          <p:nvPr/>
        </p:nvSpPr>
        <p:spPr>
          <a:xfrm flipH="1">
            <a:off x="6686831" y="1488994"/>
            <a:ext cx="640116" cy="640116"/>
          </a:xfrm>
          <a:custGeom>
            <a:avLst/>
            <a:gdLst/>
            <a:ahLst/>
            <a:cxnLst/>
            <a:rect l="l" t="t" r="r" b="b"/>
            <a:pathLst>
              <a:path w="38567" h="38567" fill="none" extrusionOk="0">
                <a:moveTo>
                  <a:pt x="38567" y="19285"/>
                </a:moveTo>
                <a:cubicBezTo>
                  <a:pt x="38567" y="24398"/>
                  <a:pt x="36534" y="29303"/>
                  <a:pt x="32917" y="32920"/>
                </a:cubicBezTo>
                <a:cubicBezTo>
                  <a:pt x="29303" y="36533"/>
                  <a:pt x="24399" y="38566"/>
                  <a:pt x="19282" y="38566"/>
                </a:cubicBezTo>
                <a:cubicBezTo>
                  <a:pt x="14169" y="38566"/>
                  <a:pt x="9265" y="36533"/>
                  <a:pt x="5647" y="32920"/>
                </a:cubicBezTo>
                <a:cubicBezTo>
                  <a:pt x="2034" y="29303"/>
                  <a:pt x="1" y="24398"/>
                  <a:pt x="1" y="19285"/>
                </a:cubicBezTo>
                <a:cubicBezTo>
                  <a:pt x="1" y="8634"/>
                  <a:pt x="8635" y="0"/>
                  <a:pt x="19282" y="0"/>
                </a:cubicBezTo>
                <a:cubicBezTo>
                  <a:pt x="24399" y="0"/>
                  <a:pt x="29303" y="2033"/>
                  <a:pt x="32917" y="5647"/>
                </a:cubicBezTo>
                <a:cubicBezTo>
                  <a:pt x="36534" y="9264"/>
                  <a:pt x="38567" y="14168"/>
                  <a:pt x="38567" y="19285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38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6" name="Google Shape;1006;p33"/>
          <p:cNvGrpSpPr/>
          <p:nvPr/>
        </p:nvGrpSpPr>
        <p:grpSpPr>
          <a:xfrm>
            <a:off x="2571946" y="1557005"/>
            <a:ext cx="380394" cy="475474"/>
            <a:chOff x="2571947" y="1557007"/>
            <a:chExt cx="380394" cy="475474"/>
          </a:xfrm>
        </p:grpSpPr>
        <p:sp>
          <p:nvSpPr>
            <p:cNvPr id="1007" name="Google Shape;1007;p33"/>
            <p:cNvSpPr/>
            <p:nvPr/>
          </p:nvSpPr>
          <p:spPr>
            <a:xfrm>
              <a:off x="2623209" y="1646067"/>
              <a:ext cx="40956" cy="45881"/>
            </a:xfrm>
            <a:custGeom>
              <a:avLst/>
              <a:gdLst/>
              <a:ahLst/>
              <a:cxnLst/>
              <a:rect l="l" t="t" r="r" b="b"/>
              <a:pathLst>
                <a:path w="1216" h="1341" extrusionOk="0">
                  <a:moveTo>
                    <a:pt x="584" y="0"/>
                  </a:moveTo>
                  <a:lnTo>
                    <a:pt x="0" y="431"/>
                  </a:lnTo>
                  <a:lnTo>
                    <a:pt x="622" y="1340"/>
                  </a:lnTo>
                  <a:cubicBezTo>
                    <a:pt x="814" y="1187"/>
                    <a:pt x="1005" y="1043"/>
                    <a:pt x="1216" y="909"/>
                  </a:cubicBezTo>
                  <a:lnTo>
                    <a:pt x="5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3"/>
            <p:cNvSpPr/>
            <p:nvPr/>
          </p:nvSpPr>
          <p:spPr>
            <a:xfrm>
              <a:off x="2860459" y="1646067"/>
              <a:ext cx="40956" cy="45539"/>
            </a:xfrm>
            <a:custGeom>
              <a:avLst/>
              <a:gdLst/>
              <a:ahLst/>
              <a:cxnLst/>
              <a:rect l="l" t="t" r="r" b="b"/>
              <a:pathLst>
                <a:path w="1216" h="1331" extrusionOk="0">
                  <a:moveTo>
                    <a:pt x="632" y="0"/>
                  </a:moveTo>
                  <a:lnTo>
                    <a:pt x="0" y="909"/>
                  </a:lnTo>
                  <a:cubicBezTo>
                    <a:pt x="201" y="1034"/>
                    <a:pt x="392" y="1177"/>
                    <a:pt x="584" y="1331"/>
                  </a:cubicBezTo>
                  <a:lnTo>
                    <a:pt x="1215" y="421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3"/>
            <p:cNvSpPr/>
            <p:nvPr/>
          </p:nvSpPr>
          <p:spPr>
            <a:xfrm>
              <a:off x="2741497" y="1609389"/>
              <a:ext cx="41630" cy="43247"/>
            </a:xfrm>
            <a:custGeom>
              <a:avLst/>
              <a:gdLst/>
              <a:ahLst/>
              <a:cxnLst/>
              <a:rect l="l" t="t" r="r" b="b"/>
              <a:pathLst>
                <a:path w="1236" h="1264" extrusionOk="0">
                  <a:moveTo>
                    <a:pt x="1" y="0"/>
                  </a:moveTo>
                  <a:lnTo>
                    <a:pt x="1" y="1264"/>
                  </a:lnTo>
                  <a:cubicBezTo>
                    <a:pt x="206" y="1235"/>
                    <a:pt x="412" y="1221"/>
                    <a:pt x="618" y="1221"/>
                  </a:cubicBezTo>
                  <a:cubicBezTo>
                    <a:pt x="824" y="1221"/>
                    <a:pt x="1029" y="1235"/>
                    <a:pt x="1235" y="126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3"/>
            <p:cNvSpPr/>
            <p:nvPr/>
          </p:nvSpPr>
          <p:spPr>
            <a:xfrm>
              <a:off x="2741497" y="1609389"/>
              <a:ext cx="28090" cy="43247"/>
            </a:xfrm>
            <a:custGeom>
              <a:avLst/>
              <a:gdLst/>
              <a:ahLst/>
              <a:cxnLst/>
              <a:rect l="l" t="t" r="r" b="b"/>
              <a:pathLst>
                <a:path w="834" h="1264" extrusionOk="0">
                  <a:moveTo>
                    <a:pt x="1" y="0"/>
                  </a:moveTo>
                  <a:lnTo>
                    <a:pt x="1" y="1264"/>
                  </a:lnTo>
                  <a:cubicBezTo>
                    <a:pt x="202" y="1235"/>
                    <a:pt x="412" y="1225"/>
                    <a:pt x="623" y="1225"/>
                  </a:cubicBezTo>
                  <a:cubicBezTo>
                    <a:pt x="690" y="1225"/>
                    <a:pt x="766" y="1225"/>
                    <a:pt x="833" y="1235"/>
                  </a:cubicBezTo>
                  <a:lnTo>
                    <a:pt x="833" y="0"/>
                  </a:lnTo>
                  <a:close/>
                </a:path>
              </a:pathLst>
            </a:custGeom>
            <a:solidFill>
              <a:srgbClr val="FFFFFF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3"/>
            <p:cNvSpPr/>
            <p:nvPr/>
          </p:nvSpPr>
          <p:spPr>
            <a:xfrm>
              <a:off x="2571947" y="1646067"/>
              <a:ext cx="380394" cy="386415"/>
            </a:xfrm>
            <a:custGeom>
              <a:avLst/>
              <a:gdLst/>
              <a:ahLst/>
              <a:cxnLst/>
              <a:rect l="l" t="t" r="r" b="b"/>
              <a:pathLst>
                <a:path w="11294" h="11294" extrusionOk="0">
                  <a:moveTo>
                    <a:pt x="5647" y="0"/>
                  </a:moveTo>
                  <a:cubicBezTo>
                    <a:pt x="2527" y="0"/>
                    <a:pt x="1" y="2527"/>
                    <a:pt x="1" y="5647"/>
                  </a:cubicBezTo>
                  <a:cubicBezTo>
                    <a:pt x="1" y="8767"/>
                    <a:pt x="2527" y="11293"/>
                    <a:pt x="5647" y="11293"/>
                  </a:cubicBezTo>
                  <a:cubicBezTo>
                    <a:pt x="8767" y="11293"/>
                    <a:pt x="11294" y="8767"/>
                    <a:pt x="11294" y="5647"/>
                  </a:cubicBezTo>
                  <a:cubicBezTo>
                    <a:pt x="11294" y="2527"/>
                    <a:pt x="8767" y="0"/>
                    <a:pt x="5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3"/>
            <p:cNvSpPr/>
            <p:nvPr/>
          </p:nvSpPr>
          <p:spPr>
            <a:xfrm>
              <a:off x="2571947" y="1646067"/>
              <a:ext cx="207307" cy="386415"/>
            </a:xfrm>
            <a:custGeom>
              <a:avLst/>
              <a:gdLst/>
              <a:ahLst/>
              <a:cxnLst/>
              <a:rect l="l" t="t" r="r" b="b"/>
              <a:pathLst>
                <a:path w="6155" h="11294" extrusionOk="0">
                  <a:moveTo>
                    <a:pt x="5647" y="0"/>
                  </a:moveTo>
                  <a:cubicBezTo>
                    <a:pt x="2527" y="0"/>
                    <a:pt x="1" y="2527"/>
                    <a:pt x="1" y="5647"/>
                  </a:cubicBezTo>
                  <a:cubicBezTo>
                    <a:pt x="1" y="8767"/>
                    <a:pt x="2527" y="11293"/>
                    <a:pt x="5647" y="11293"/>
                  </a:cubicBezTo>
                  <a:cubicBezTo>
                    <a:pt x="5752" y="11293"/>
                    <a:pt x="5858" y="11293"/>
                    <a:pt x="5953" y="11284"/>
                  </a:cubicBezTo>
                  <a:cubicBezTo>
                    <a:pt x="3044" y="11025"/>
                    <a:pt x="814" y="8585"/>
                    <a:pt x="814" y="5656"/>
                  </a:cubicBezTo>
                  <a:cubicBezTo>
                    <a:pt x="814" y="2661"/>
                    <a:pt x="3159" y="182"/>
                    <a:pt x="6154" y="19"/>
                  </a:cubicBezTo>
                  <a:cubicBezTo>
                    <a:pt x="5982" y="10"/>
                    <a:pt x="5819" y="0"/>
                    <a:pt x="5647" y="0"/>
                  </a:cubicBezTo>
                  <a:close/>
                </a:path>
              </a:pathLst>
            </a:custGeom>
            <a:solidFill>
              <a:srgbClr val="FFFFFF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3"/>
            <p:cNvSpPr/>
            <p:nvPr/>
          </p:nvSpPr>
          <p:spPr>
            <a:xfrm>
              <a:off x="2590337" y="1677167"/>
              <a:ext cx="331388" cy="323871"/>
            </a:xfrm>
            <a:custGeom>
              <a:avLst/>
              <a:gdLst/>
              <a:ahLst/>
              <a:cxnLst/>
              <a:rect l="l" t="t" r="r" b="b"/>
              <a:pathLst>
                <a:path w="9839" h="9466" extrusionOk="0">
                  <a:moveTo>
                    <a:pt x="5101" y="0"/>
                  </a:moveTo>
                  <a:cubicBezTo>
                    <a:pt x="3870" y="0"/>
                    <a:pt x="2662" y="481"/>
                    <a:pt x="1761" y="1388"/>
                  </a:cubicBezTo>
                  <a:cubicBezTo>
                    <a:pt x="402" y="2738"/>
                    <a:pt x="0" y="4776"/>
                    <a:pt x="727" y="6546"/>
                  </a:cubicBezTo>
                  <a:cubicBezTo>
                    <a:pt x="1464" y="8317"/>
                    <a:pt x="3187" y="9465"/>
                    <a:pt x="5101" y="9465"/>
                  </a:cubicBezTo>
                  <a:cubicBezTo>
                    <a:pt x="7714" y="9465"/>
                    <a:pt x="9838" y="7350"/>
                    <a:pt x="9838" y="4738"/>
                  </a:cubicBezTo>
                  <a:cubicBezTo>
                    <a:pt x="9838" y="2814"/>
                    <a:pt x="8680" y="1091"/>
                    <a:pt x="6919" y="364"/>
                  </a:cubicBezTo>
                  <a:cubicBezTo>
                    <a:pt x="6331" y="119"/>
                    <a:pt x="5713" y="0"/>
                    <a:pt x="5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3"/>
            <p:cNvSpPr/>
            <p:nvPr/>
          </p:nvSpPr>
          <p:spPr>
            <a:xfrm>
              <a:off x="2605459" y="1677167"/>
              <a:ext cx="166385" cy="323871"/>
            </a:xfrm>
            <a:custGeom>
              <a:avLst/>
              <a:gdLst/>
              <a:ahLst/>
              <a:cxnLst/>
              <a:rect l="l" t="t" r="r" b="b"/>
              <a:pathLst>
                <a:path w="4940" h="9466" extrusionOk="0">
                  <a:moveTo>
                    <a:pt x="4652" y="0"/>
                  </a:moveTo>
                  <a:cubicBezTo>
                    <a:pt x="2068" y="39"/>
                    <a:pt x="1" y="2144"/>
                    <a:pt x="1" y="4738"/>
                  </a:cubicBezTo>
                  <a:cubicBezTo>
                    <a:pt x="1" y="7322"/>
                    <a:pt x="2068" y="9427"/>
                    <a:pt x="4652" y="9465"/>
                  </a:cubicBezTo>
                  <a:cubicBezTo>
                    <a:pt x="4748" y="9465"/>
                    <a:pt x="4843" y="9465"/>
                    <a:pt x="4939" y="9456"/>
                  </a:cubicBezTo>
                  <a:cubicBezTo>
                    <a:pt x="2441" y="9303"/>
                    <a:pt x="489" y="7236"/>
                    <a:pt x="489" y="4738"/>
                  </a:cubicBezTo>
                  <a:cubicBezTo>
                    <a:pt x="489" y="2230"/>
                    <a:pt x="2441" y="163"/>
                    <a:pt x="4939" y="10"/>
                  </a:cubicBezTo>
                  <a:cubicBezTo>
                    <a:pt x="4843" y="10"/>
                    <a:pt x="4748" y="0"/>
                    <a:pt x="4652" y="0"/>
                  </a:cubicBezTo>
                  <a:close/>
                </a:path>
              </a:pathLst>
            </a:custGeom>
            <a:solidFill>
              <a:srgbClr val="FFFFFF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3"/>
            <p:cNvSpPr/>
            <p:nvPr/>
          </p:nvSpPr>
          <p:spPr>
            <a:xfrm>
              <a:off x="2612229" y="1698927"/>
              <a:ext cx="287266" cy="280488"/>
            </a:xfrm>
            <a:custGeom>
              <a:avLst/>
              <a:gdLst/>
              <a:ahLst/>
              <a:cxnLst/>
              <a:rect l="l" t="t" r="r" b="b"/>
              <a:pathLst>
                <a:path w="8529" h="8198" extrusionOk="0">
                  <a:moveTo>
                    <a:pt x="4420" y="0"/>
                  </a:moveTo>
                  <a:cubicBezTo>
                    <a:pt x="3353" y="0"/>
                    <a:pt x="2303" y="415"/>
                    <a:pt x="1523" y="1202"/>
                  </a:cubicBezTo>
                  <a:cubicBezTo>
                    <a:pt x="345" y="2369"/>
                    <a:pt x="1" y="4140"/>
                    <a:pt x="633" y="5671"/>
                  </a:cubicBezTo>
                  <a:cubicBezTo>
                    <a:pt x="1264" y="7202"/>
                    <a:pt x="2767" y="8198"/>
                    <a:pt x="4422" y="8198"/>
                  </a:cubicBezTo>
                  <a:cubicBezTo>
                    <a:pt x="6691" y="8198"/>
                    <a:pt x="8518" y="6360"/>
                    <a:pt x="8528" y="4102"/>
                  </a:cubicBezTo>
                  <a:cubicBezTo>
                    <a:pt x="8518" y="2436"/>
                    <a:pt x="7523" y="944"/>
                    <a:pt x="5992" y="312"/>
                  </a:cubicBezTo>
                  <a:cubicBezTo>
                    <a:pt x="5484" y="102"/>
                    <a:pt x="4950" y="0"/>
                    <a:pt x="44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3"/>
            <p:cNvSpPr/>
            <p:nvPr/>
          </p:nvSpPr>
          <p:spPr>
            <a:xfrm>
              <a:off x="2623209" y="1698927"/>
              <a:ext cx="155708" cy="280624"/>
            </a:xfrm>
            <a:custGeom>
              <a:avLst/>
              <a:gdLst/>
              <a:ahLst/>
              <a:cxnLst/>
              <a:rect l="l" t="t" r="r" b="b"/>
              <a:pathLst>
                <a:path w="4623" h="8202" extrusionOk="0">
                  <a:moveTo>
                    <a:pt x="4091" y="0"/>
                  </a:moveTo>
                  <a:cubicBezTo>
                    <a:pt x="1867" y="0"/>
                    <a:pt x="0" y="1804"/>
                    <a:pt x="0" y="4102"/>
                  </a:cubicBezTo>
                  <a:cubicBezTo>
                    <a:pt x="0" y="6395"/>
                    <a:pt x="1875" y="8201"/>
                    <a:pt x="4105" y="8201"/>
                  </a:cubicBezTo>
                  <a:cubicBezTo>
                    <a:pt x="4276" y="8201"/>
                    <a:pt x="4448" y="8191"/>
                    <a:pt x="4623" y="8169"/>
                  </a:cubicBezTo>
                  <a:cubicBezTo>
                    <a:pt x="2575" y="7901"/>
                    <a:pt x="1034" y="6159"/>
                    <a:pt x="1034" y="4102"/>
                  </a:cubicBezTo>
                  <a:cubicBezTo>
                    <a:pt x="1034" y="2035"/>
                    <a:pt x="2575" y="293"/>
                    <a:pt x="4623" y="34"/>
                  </a:cubicBezTo>
                  <a:cubicBezTo>
                    <a:pt x="4444" y="11"/>
                    <a:pt x="4266" y="0"/>
                    <a:pt x="4091" y="0"/>
                  </a:cubicBezTo>
                  <a:close/>
                </a:path>
              </a:pathLst>
            </a:custGeom>
            <a:solidFill>
              <a:srgbClr val="114C5F">
                <a:alpha val="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2864635" y="1609423"/>
              <a:ext cx="73526" cy="63467"/>
            </a:xfrm>
            <a:custGeom>
              <a:avLst/>
              <a:gdLst/>
              <a:ahLst/>
              <a:cxnLst/>
              <a:rect l="l" t="t" r="r" b="b"/>
              <a:pathLst>
                <a:path w="2183" h="1855" extrusionOk="0">
                  <a:moveTo>
                    <a:pt x="599" y="0"/>
                  </a:moveTo>
                  <a:cubicBezTo>
                    <a:pt x="505" y="0"/>
                    <a:pt x="412" y="43"/>
                    <a:pt x="355" y="124"/>
                  </a:cubicBezTo>
                  <a:lnTo>
                    <a:pt x="106" y="478"/>
                  </a:lnTo>
                  <a:cubicBezTo>
                    <a:pt x="0" y="612"/>
                    <a:pt x="39" y="803"/>
                    <a:pt x="163" y="899"/>
                  </a:cubicBezTo>
                  <a:lnTo>
                    <a:pt x="1417" y="1799"/>
                  </a:lnTo>
                  <a:cubicBezTo>
                    <a:pt x="1470" y="1837"/>
                    <a:pt x="1531" y="1855"/>
                    <a:pt x="1591" y="1855"/>
                  </a:cubicBezTo>
                  <a:cubicBezTo>
                    <a:pt x="1683" y="1855"/>
                    <a:pt x="1774" y="1812"/>
                    <a:pt x="1838" y="1732"/>
                  </a:cubicBezTo>
                  <a:lnTo>
                    <a:pt x="2087" y="1368"/>
                  </a:lnTo>
                  <a:cubicBezTo>
                    <a:pt x="2182" y="1234"/>
                    <a:pt x="2154" y="1052"/>
                    <a:pt x="2020" y="956"/>
                  </a:cubicBezTo>
                  <a:lnTo>
                    <a:pt x="776" y="57"/>
                  </a:lnTo>
                  <a:cubicBezTo>
                    <a:pt x="722" y="19"/>
                    <a:pt x="660" y="0"/>
                    <a:pt x="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3"/>
            <p:cNvSpPr/>
            <p:nvPr/>
          </p:nvSpPr>
          <p:spPr>
            <a:xfrm>
              <a:off x="2586463" y="1609423"/>
              <a:ext cx="73189" cy="63467"/>
            </a:xfrm>
            <a:custGeom>
              <a:avLst/>
              <a:gdLst/>
              <a:ahLst/>
              <a:cxnLst/>
              <a:rect l="l" t="t" r="r" b="b"/>
              <a:pathLst>
                <a:path w="2173" h="1855" extrusionOk="0">
                  <a:moveTo>
                    <a:pt x="1584" y="0"/>
                  </a:moveTo>
                  <a:cubicBezTo>
                    <a:pt x="1522" y="0"/>
                    <a:pt x="1460" y="19"/>
                    <a:pt x="1407" y="57"/>
                  </a:cubicBezTo>
                  <a:lnTo>
                    <a:pt x="163" y="956"/>
                  </a:lnTo>
                  <a:cubicBezTo>
                    <a:pt x="29" y="1052"/>
                    <a:pt x="0" y="1234"/>
                    <a:pt x="96" y="1368"/>
                  </a:cubicBezTo>
                  <a:lnTo>
                    <a:pt x="345" y="1732"/>
                  </a:lnTo>
                  <a:cubicBezTo>
                    <a:pt x="403" y="1812"/>
                    <a:pt x="495" y="1855"/>
                    <a:pt x="589" y="1855"/>
                  </a:cubicBezTo>
                  <a:cubicBezTo>
                    <a:pt x="651" y="1855"/>
                    <a:pt x="713" y="1837"/>
                    <a:pt x="766" y="1799"/>
                  </a:cubicBezTo>
                  <a:lnTo>
                    <a:pt x="2010" y="899"/>
                  </a:lnTo>
                  <a:cubicBezTo>
                    <a:pt x="2144" y="803"/>
                    <a:pt x="2173" y="612"/>
                    <a:pt x="2077" y="478"/>
                  </a:cubicBezTo>
                  <a:lnTo>
                    <a:pt x="1828" y="124"/>
                  </a:lnTo>
                  <a:cubicBezTo>
                    <a:pt x="1770" y="43"/>
                    <a:pt x="1678" y="0"/>
                    <a:pt x="1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3"/>
            <p:cNvSpPr/>
            <p:nvPr/>
          </p:nvSpPr>
          <p:spPr>
            <a:xfrm>
              <a:off x="2716371" y="1557007"/>
              <a:ext cx="91882" cy="56009"/>
            </a:xfrm>
            <a:custGeom>
              <a:avLst/>
              <a:gdLst/>
              <a:ahLst/>
              <a:cxnLst/>
              <a:rect l="l" t="t" r="r" b="b"/>
              <a:pathLst>
                <a:path w="2728" h="1637" extrusionOk="0">
                  <a:moveTo>
                    <a:pt x="345" y="0"/>
                  </a:moveTo>
                  <a:cubicBezTo>
                    <a:pt x="153" y="0"/>
                    <a:pt x="0" y="153"/>
                    <a:pt x="0" y="345"/>
                  </a:cubicBezTo>
                  <a:lnTo>
                    <a:pt x="0" y="1292"/>
                  </a:lnTo>
                  <a:cubicBezTo>
                    <a:pt x="0" y="1484"/>
                    <a:pt x="153" y="1637"/>
                    <a:pt x="345" y="1637"/>
                  </a:cubicBezTo>
                  <a:lnTo>
                    <a:pt x="2374" y="1637"/>
                  </a:lnTo>
                  <a:cubicBezTo>
                    <a:pt x="2565" y="1637"/>
                    <a:pt x="2718" y="1484"/>
                    <a:pt x="2728" y="1292"/>
                  </a:cubicBezTo>
                  <a:lnTo>
                    <a:pt x="2728" y="345"/>
                  </a:lnTo>
                  <a:cubicBezTo>
                    <a:pt x="2718" y="153"/>
                    <a:pt x="2565" y="0"/>
                    <a:pt x="2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3"/>
            <p:cNvSpPr/>
            <p:nvPr/>
          </p:nvSpPr>
          <p:spPr>
            <a:xfrm>
              <a:off x="2864635" y="1609423"/>
              <a:ext cx="65476" cy="63467"/>
            </a:xfrm>
            <a:custGeom>
              <a:avLst/>
              <a:gdLst/>
              <a:ahLst/>
              <a:cxnLst/>
              <a:rect l="l" t="t" r="r" b="b"/>
              <a:pathLst>
                <a:path w="1944" h="1855" extrusionOk="0">
                  <a:moveTo>
                    <a:pt x="599" y="0"/>
                  </a:moveTo>
                  <a:cubicBezTo>
                    <a:pt x="505" y="0"/>
                    <a:pt x="412" y="43"/>
                    <a:pt x="355" y="124"/>
                  </a:cubicBezTo>
                  <a:lnTo>
                    <a:pt x="106" y="478"/>
                  </a:lnTo>
                  <a:cubicBezTo>
                    <a:pt x="0" y="612"/>
                    <a:pt x="39" y="803"/>
                    <a:pt x="173" y="899"/>
                  </a:cubicBezTo>
                  <a:lnTo>
                    <a:pt x="1417" y="1799"/>
                  </a:lnTo>
                  <a:cubicBezTo>
                    <a:pt x="1470" y="1837"/>
                    <a:pt x="1531" y="1855"/>
                    <a:pt x="1591" y="1855"/>
                  </a:cubicBezTo>
                  <a:cubicBezTo>
                    <a:pt x="1683" y="1855"/>
                    <a:pt x="1774" y="1812"/>
                    <a:pt x="1838" y="1732"/>
                  </a:cubicBezTo>
                  <a:lnTo>
                    <a:pt x="1943" y="1578"/>
                  </a:lnTo>
                  <a:lnTo>
                    <a:pt x="1005" y="889"/>
                  </a:lnTo>
                  <a:cubicBezTo>
                    <a:pt x="871" y="794"/>
                    <a:pt x="843" y="612"/>
                    <a:pt x="938" y="478"/>
                  </a:cubicBezTo>
                  <a:lnTo>
                    <a:pt x="1082" y="277"/>
                  </a:lnTo>
                  <a:lnTo>
                    <a:pt x="776" y="57"/>
                  </a:lnTo>
                  <a:cubicBezTo>
                    <a:pt x="722" y="19"/>
                    <a:pt x="660" y="0"/>
                    <a:pt x="599" y="0"/>
                  </a:cubicBezTo>
                  <a:close/>
                </a:path>
              </a:pathLst>
            </a:custGeom>
            <a:solidFill>
              <a:srgbClr val="FFFFFF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3"/>
            <p:cNvSpPr/>
            <p:nvPr/>
          </p:nvSpPr>
          <p:spPr>
            <a:xfrm>
              <a:off x="2586463" y="1609423"/>
              <a:ext cx="65139" cy="63467"/>
            </a:xfrm>
            <a:custGeom>
              <a:avLst/>
              <a:gdLst/>
              <a:ahLst/>
              <a:cxnLst/>
              <a:rect l="l" t="t" r="r" b="b"/>
              <a:pathLst>
                <a:path w="1934" h="1855" extrusionOk="0">
                  <a:moveTo>
                    <a:pt x="1584" y="0"/>
                  </a:moveTo>
                  <a:cubicBezTo>
                    <a:pt x="1522" y="0"/>
                    <a:pt x="1460" y="19"/>
                    <a:pt x="1407" y="57"/>
                  </a:cubicBezTo>
                  <a:lnTo>
                    <a:pt x="163" y="956"/>
                  </a:lnTo>
                  <a:cubicBezTo>
                    <a:pt x="29" y="1052"/>
                    <a:pt x="0" y="1234"/>
                    <a:pt x="96" y="1368"/>
                  </a:cubicBezTo>
                  <a:lnTo>
                    <a:pt x="345" y="1732"/>
                  </a:lnTo>
                  <a:cubicBezTo>
                    <a:pt x="403" y="1812"/>
                    <a:pt x="495" y="1855"/>
                    <a:pt x="589" y="1855"/>
                  </a:cubicBezTo>
                  <a:cubicBezTo>
                    <a:pt x="651" y="1855"/>
                    <a:pt x="713" y="1837"/>
                    <a:pt x="766" y="1799"/>
                  </a:cubicBezTo>
                  <a:lnTo>
                    <a:pt x="1072" y="1578"/>
                  </a:lnTo>
                  <a:lnTo>
                    <a:pt x="929" y="1368"/>
                  </a:lnTo>
                  <a:cubicBezTo>
                    <a:pt x="833" y="1234"/>
                    <a:pt x="862" y="1052"/>
                    <a:pt x="996" y="956"/>
                  </a:cubicBezTo>
                  <a:lnTo>
                    <a:pt x="1933" y="277"/>
                  </a:lnTo>
                  <a:lnTo>
                    <a:pt x="1828" y="124"/>
                  </a:lnTo>
                  <a:cubicBezTo>
                    <a:pt x="1770" y="43"/>
                    <a:pt x="1678" y="0"/>
                    <a:pt x="1584" y="0"/>
                  </a:cubicBezTo>
                  <a:close/>
                </a:path>
              </a:pathLst>
            </a:custGeom>
            <a:solidFill>
              <a:srgbClr val="FFFFFF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3"/>
            <p:cNvSpPr/>
            <p:nvPr/>
          </p:nvSpPr>
          <p:spPr>
            <a:xfrm>
              <a:off x="2716674" y="1557007"/>
              <a:ext cx="39676" cy="56009"/>
            </a:xfrm>
            <a:custGeom>
              <a:avLst/>
              <a:gdLst/>
              <a:ahLst/>
              <a:cxnLst/>
              <a:rect l="l" t="t" r="r" b="b"/>
              <a:pathLst>
                <a:path w="1178" h="1637" extrusionOk="0">
                  <a:moveTo>
                    <a:pt x="345" y="0"/>
                  </a:moveTo>
                  <a:cubicBezTo>
                    <a:pt x="154" y="0"/>
                    <a:pt x="1" y="153"/>
                    <a:pt x="1" y="345"/>
                  </a:cubicBezTo>
                  <a:lnTo>
                    <a:pt x="1" y="1292"/>
                  </a:lnTo>
                  <a:cubicBezTo>
                    <a:pt x="1" y="1484"/>
                    <a:pt x="154" y="1637"/>
                    <a:pt x="345" y="1637"/>
                  </a:cubicBezTo>
                  <a:lnTo>
                    <a:pt x="1178" y="1637"/>
                  </a:lnTo>
                  <a:cubicBezTo>
                    <a:pt x="986" y="1637"/>
                    <a:pt x="833" y="1484"/>
                    <a:pt x="833" y="1292"/>
                  </a:cubicBezTo>
                  <a:lnTo>
                    <a:pt x="833" y="345"/>
                  </a:lnTo>
                  <a:cubicBezTo>
                    <a:pt x="833" y="153"/>
                    <a:pt x="986" y="0"/>
                    <a:pt x="1178" y="0"/>
                  </a:cubicBezTo>
                  <a:close/>
                </a:path>
              </a:pathLst>
            </a:custGeom>
            <a:solidFill>
              <a:srgbClr val="FFFFFF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3"/>
            <p:cNvSpPr/>
            <p:nvPr/>
          </p:nvSpPr>
          <p:spPr>
            <a:xfrm>
              <a:off x="2605796" y="1691914"/>
              <a:ext cx="301412" cy="294515"/>
            </a:xfrm>
            <a:custGeom>
              <a:avLst/>
              <a:gdLst/>
              <a:ahLst/>
              <a:cxnLst/>
              <a:rect l="l" t="t" r="r" b="b"/>
              <a:pathLst>
                <a:path w="8949" h="8608" extrusionOk="0">
                  <a:moveTo>
                    <a:pt x="4853" y="421"/>
                  </a:moveTo>
                  <a:cubicBezTo>
                    <a:pt x="5398" y="450"/>
                    <a:pt x="5925" y="593"/>
                    <a:pt x="6413" y="842"/>
                  </a:cubicBezTo>
                  <a:lnTo>
                    <a:pt x="6250" y="1129"/>
                  </a:lnTo>
                  <a:cubicBezTo>
                    <a:pt x="6147" y="1259"/>
                    <a:pt x="6323" y="1419"/>
                    <a:pt x="6467" y="1419"/>
                  </a:cubicBezTo>
                  <a:cubicBezTo>
                    <a:pt x="6524" y="1419"/>
                    <a:pt x="6577" y="1393"/>
                    <a:pt x="6604" y="1330"/>
                  </a:cubicBezTo>
                  <a:lnTo>
                    <a:pt x="6767" y="1053"/>
                  </a:lnTo>
                  <a:cubicBezTo>
                    <a:pt x="7226" y="1340"/>
                    <a:pt x="7609" y="1732"/>
                    <a:pt x="7906" y="2182"/>
                  </a:cubicBezTo>
                  <a:lnTo>
                    <a:pt x="7618" y="2345"/>
                  </a:lnTo>
                  <a:cubicBezTo>
                    <a:pt x="7430" y="2427"/>
                    <a:pt x="7578" y="2739"/>
                    <a:pt x="7744" y="2739"/>
                  </a:cubicBezTo>
                  <a:cubicBezTo>
                    <a:pt x="7772" y="2739"/>
                    <a:pt x="7801" y="2729"/>
                    <a:pt x="7829" y="2708"/>
                  </a:cubicBezTo>
                  <a:lnTo>
                    <a:pt x="8116" y="2546"/>
                  </a:lnTo>
                  <a:cubicBezTo>
                    <a:pt x="8365" y="3024"/>
                    <a:pt x="8508" y="3560"/>
                    <a:pt x="8537" y="4096"/>
                  </a:cubicBezTo>
                  <a:lnTo>
                    <a:pt x="8202" y="4096"/>
                  </a:lnTo>
                  <a:cubicBezTo>
                    <a:pt x="7925" y="4096"/>
                    <a:pt x="7925" y="4517"/>
                    <a:pt x="8202" y="4517"/>
                  </a:cubicBezTo>
                  <a:lnTo>
                    <a:pt x="8537" y="4517"/>
                  </a:lnTo>
                  <a:cubicBezTo>
                    <a:pt x="8508" y="5063"/>
                    <a:pt x="8365" y="5589"/>
                    <a:pt x="8116" y="6077"/>
                  </a:cubicBezTo>
                  <a:lnTo>
                    <a:pt x="7829" y="5905"/>
                  </a:lnTo>
                  <a:cubicBezTo>
                    <a:pt x="7801" y="5884"/>
                    <a:pt x="7772" y="5875"/>
                    <a:pt x="7744" y="5875"/>
                  </a:cubicBezTo>
                  <a:cubicBezTo>
                    <a:pt x="7578" y="5875"/>
                    <a:pt x="7430" y="6187"/>
                    <a:pt x="7618" y="6269"/>
                  </a:cubicBezTo>
                  <a:lnTo>
                    <a:pt x="7906" y="6431"/>
                  </a:lnTo>
                  <a:cubicBezTo>
                    <a:pt x="7609" y="6881"/>
                    <a:pt x="7226" y="7264"/>
                    <a:pt x="6767" y="7561"/>
                  </a:cubicBezTo>
                  <a:lnTo>
                    <a:pt x="6767" y="7570"/>
                  </a:lnTo>
                  <a:lnTo>
                    <a:pt x="6604" y="7283"/>
                  </a:lnTo>
                  <a:cubicBezTo>
                    <a:pt x="6577" y="7220"/>
                    <a:pt x="6525" y="7195"/>
                    <a:pt x="6468" y="7195"/>
                  </a:cubicBezTo>
                  <a:cubicBezTo>
                    <a:pt x="6324" y="7195"/>
                    <a:pt x="6147" y="7357"/>
                    <a:pt x="6250" y="7494"/>
                  </a:cubicBezTo>
                  <a:lnTo>
                    <a:pt x="6413" y="7781"/>
                  </a:lnTo>
                  <a:cubicBezTo>
                    <a:pt x="5925" y="8020"/>
                    <a:pt x="5398" y="8164"/>
                    <a:pt x="4853" y="8192"/>
                  </a:cubicBezTo>
                  <a:lnTo>
                    <a:pt x="4853" y="7867"/>
                  </a:lnTo>
                  <a:cubicBezTo>
                    <a:pt x="4853" y="7723"/>
                    <a:pt x="4750" y="7652"/>
                    <a:pt x="4647" y="7652"/>
                  </a:cubicBezTo>
                  <a:cubicBezTo>
                    <a:pt x="4544" y="7652"/>
                    <a:pt x="4441" y="7723"/>
                    <a:pt x="4441" y="7867"/>
                  </a:cubicBezTo>
                  <a:lnTo>
                    <a:pt x="4441" y="8192"/>
                  </a:lnTo>
                  <a:cubicBezTo>
                    <a:pt x="3896" y="8164"/>
                    <a:pt x="3369" y="8020"/>
                    <a:pt x="2881" y="7781"/>
                  </a:cubicBezTo>
                  <a:lnTo>
                    <a:pt x="3044" y="7494"/>
                  </a:lnTo>
                  <a:cubicBezTo>
                    <a:pt x="3111" y="7333"/>
                    <a:pt x="2982" y="7196"/>
                    <a:pt x="2849" y="7196"/>
                  </a:cubicBezTo>
                  <a:cubicBezTo>
                    <a:pt x="2792" y="7196"/>
                    <a:pt x="2733" y="7222"/>
                    <a:pt x="2690" y="7283"/>
                  </a:cubicBezTo>
                  <a:lnTo>
                    <a:pt x="2527" y="7570"/>
                  </a:lnTo>
                  <a:cubicBezTo>
                    <a:pt x="2068" y="7273"/>
                    <a:pt x="1685" y="6881"/>
                    <a:pt x="1388" y="6431"/>
                  </a:cubicBezTo>
                  <a:lnTo>
                    <a:pt x="1675" y="6269"/>
                  </a:lnTo>
                  <a:cubicBezTo>
                    <a:pt x="1842" y="6136"/>
                    <a:pt x="1733" y="5887"/>
                    <a:pt x="1551" y="5887"/>
                  </a:cubicBezTo>
                  <a:cubicBezTo>
                    <a:pt x="1524" y="5887"/>
                    <a:pt x="1495" y="5892"/>
                    <a:pt x="1465" y="5905"/>
                  </a:cubicBezTo>
                  <a:lnTo>
                    <a:pt x="1178" y="6077"/>
                  </a:lnTo>
                  <a:cubicBezTo>
                    <a:pt x="929" y="5589"/>
                    <a:pt x="785" y="5063"/>
                    <a:pt x="757" y="4517"/>
                  </a:cubicBezTo>
                  <a:lnTo>
                    <a:pt x="1092" y="4517"/>
                  </a:lnTo>
                  <a:cubicBezTo>
                    <a:pt x="1369" y="4517"/>
                    <a:pt x="1369" y="4096"/>
                    <a:pt x="1092" y="4096"/>
                  </a:cubicBezTo>
                  <a:lnTo>
                    <a:pt x="757" y="4096"/>
                  </a:lnTo>
                  <a:cubicBezTo>
                    <a:pt x="785" y="3560"/>
                    <a:pt x="929" y="3024"/>
                    <a:pt x="1178" y="2546"/>
                  </a:cubicBezTo>
                  <a:lnTo>
                    <a:pt x="1465" y="2708"/>
                  </a:lnTo>
                  <a:cubicBezTo>
                    <a:pt x="1495" y="2721"/>
                    <a:pt x="1524" y="2727"/>
                    <a:pt x="1551" y="2727"/>
                  </a:cubicBezTo>
                  <a:cubicBezTo>
                    <a:pt x="1733" y="2727"/>
                    <a:pt x="1842" y="2478"/>
                    <a:pt x="1675" y="2345"/>
                  </a:cubicBezTo>
                  <a:lnTo>
                    <a:pt x="1388" y="2182"/>
                  </a:lnTo>
                  <a:cubicBezTo>
                    <a:pt x="1685" y="1732"/>
                    <a:pt x="2068" y="1340"/>
                    <a:pt x="2527" y="1053"/>
                  </a:cubicBezTo>
                  <a:lnTo>
                    <a:pt x="2690" y="1330"/>
                  </a:lnTo>
                  <a:cubicBezTo>
                    <a:pt x="2714" y="1393"/>
                    <a:pt x="2765" y="1419"/>
                    <a:pt x="2823" y="1419"/>
                  </a:cubicBezTo>
                  <a:cubicBezTo>
                    <a:pt x="2966" y="1419"/>
                    <a:pt x="3146" y="1259"/>
                    <a:pt x="3044" y="1129"/>
                  </a:cubicBezTo>
                  <a:lnTo>
                    <a:pt x="2881" y="842"/>
                  </a:lnTo>
                  <a:cubicBezTo>
                    <a:pt x="3369" y="593"/>
                    <a:pt x="3896" y="450"/>
                    <a:pt x="4441" y="421"/>
                  </a:cubicBezTo>
                  <a:lnTo>
                    <a:pt x="4441" y="756"/>
                  </a:lnTo>
                  <a:cubicBezTo>
                    <a:pt x="4436" y="895"/>
                    <a:pt x="4539" y="964"/>
                    <a:pt x="4643" y="964"/>
                  </a:cubicBezTo>
                  <a:cubicBezTo>
                    <a:pt x="4747" y="964"/>
                    <a:pt x="4853" y="895"/>
                    <a:pt x="4853" y="756"/>
                  </a:cubicBezTo>
                  <a:lnTo>
                    <a:pt x="4853" y="421"/>
                  </a:lnTo>
                  <a:close/>
                  <a:moveTo>
                    <a:pt x="4642" y="0"/>
                  </a:moveTo>
                  <a:cubicBezTo>
                    <a:pt x="2900" y="0"/>
                    <a:pt x="1331" y="1043"/>
                    <a:pt x="670" y="2651"/>
                  </a:cubicBezTo>
                  <a:cubicBezTo>
                    <a:pt x="0" y="4259"/>
                    <a:pt x="364" y="6115"/>
                    <a:pt x="1599" y="7350"/>
                  </a:cubicBezTo>
                  <a:cubicBezTo>
                    <a:pt x="2424" y="8169"/>
                    <a:pt x="3524" y="8608"/>
                    <a:pt x="4646" y="8608"/>
                  </a:cubicBezTo>
                  <a:cubicBezTo>
                    <a:pt x="5201" y="8608"/>
                    <a:pt x="5762" y="8500"/>
                    <a:pt x="6298" y="8278"/>
                  </a:cubicBezTo>
                  <a:cubicBezTo>
                    <a:pt x="7906" y="7618"/>
                    <a:pt x="8949" y="6048"/>
                    <a:pt x="8949" y="4307"/>
                  </a:cubicBezTo>
                  <a:cubicBezTo>
                    <a:pt x="8949" y="1924"/>
                    <a:pt x="7025" y="0"/>
                    <a:pt x="4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3"/>
            <p:cNvSpPr/>
            <p:nvPr/>
          </p:nvSpPr>
          <p:spPr>
            <a:xfrm>
              <a:off x="2640188" y="1716175"/>
              <a:ext cx="243900" cy="239100"/>
            </a:xfrm>
            <a:prstGeom prst="pie">
              <a:avLst>
                <a:gd name="adj1" fmla="val 16201619"/>
                <a:gd name="adj2" fmla="val 1882258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5" name="Google Shape;1025;p33"/>
            <p:cNvGrpSpPr/>
            <p:nvPr/>
          </p:nvGrpSpPr>
          <p:grpSpPr>
            <a:xfrm>
              <a:off x="2743114" y="1744364"/>
              <a:ext cx="38058" cy="114071"/>
              <a:chOff x="2743114" y="1744364"/>
              <a:chExt cx="38058" cy="114071"/>
            </a:xfrm>
          </p:grpSpPr>
          <p:sp>
            <p:nvSpPr>
              <p:cNvPr id="1026" name="Google Shape;1026;p33"/>
              <p:cNvSpPr/>
              <p:nvPr/>
            </p:nvSpPr>
            <p:spPr>
              <a:xfrm>
                <a:off x="2755205" y="1744364"/>
                <a:ext cx="14045" cy="99189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899" extrusionOk="0">
                    <a:moveTo>
                      <a:pt x="207" y="1"/>
                    </a:moveTo>
                    <a:cubicBezTo>
                      <a:pt x="103" y="1"/>
                      <a:pt x="0" y="70"/>
                      <a:pt x="5" y="209"/>
                    </a:cubicBezTo>
                    <a:lnTo>
                      <a:pt x="5" y="2688"/>
                    </a:lnTo>
                    <a:cubicBezTo>
                      <a:pt x="5" y="2802"/>
                      <a:pt x="91" y="2898"/>
                      <a:pt x="206" y="2898"/>
                    </a:cubicBezTo>
                    <a:cubicBezTo>
                      <a:pt x="331" y="2898"/>
                      <a:pt x="417" y="2802"/>
                      <a:pt x="417" y="2688"/>
                    </a:cubicBezTo>
                    <a:lnTo>
                      <a:pt x="417" y="209"/>
                    </a:lnTo>
                    <a:cubicBezTo>
                      <a:pt x="417" y="70"/>
                      <a:pt x="311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2743451" y="1819943"/>
                <a:ext cx="37722" cy="38321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20" extrusionOk="0">
                    <a:moveTo>
                      <a:pt x="555" y="0"/>
                    </a:moveTo>
                    <a:cubicBezTo>
                      <a:pt x="249" y="0"/>
                      <a:pt x="0" y="249"/>
                      <a:pt x="0" y="565"/>
                    </a:cubicBezTo>
                    <a:cubicBezTo>
                      <a:pt x="0" y="871"/>
                      <a:pt x="249" y="1120"/>
                      <a:pt x="555" y="1120"/>
                    </a:cubicBezTo>
                    <a:cubicBezTo>
                      <a:pt x="871" y="1120"/>
                      <a:pt x="1120" y="871"/>
                      <a:pt x="1120" y="565"/>
                    </a:cubicBezTo>
                    <a:cubicBezTo>
                      <a:pt x="1120" y="249"/>
                      <a:pt x="871" y="0"/>
                      <a:pt x="5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3"/>
              <p:cNvSpPr/>
              <p:nvPr/>
            </p:nvSpPr>
            <p:spPr>
              <a:xfrm>
                <a:off x="2743114" y="1819772"/>
                <a:ext cx="31289" cy="38663"/>
              </a:xfrm>
              <a:custGeom>
                <a:avLst/>
                <a:gdLst/>
                <a:ahLst/>
                <a:cxnLst/>
                <a:rect l="l" t="t" r="r" b="b"/>
                <a:pathLst>
                  <a:path w="929" h="1130" extrusionOk="0">
                    <a:moveTo>
                      <a:pt x="564" y="0"/>
                    </a:moveTo>
                    <a:cubicBezTo>
                      <a:pt x="274" y="0"/>
                      <a:pt x="0" y="227"/>
                      <a:pt x="0" y="560"/>
                    </a:cubicBezTo>
                    <a:cubicBezTo>
                      <a:pt x="0" y="901"/>
                      <a:pt x="275" y="1129"/>
                      <a:pt x="565" y="1129"/>
                    </a:cubicBezTo>
                    <a:cubicBezTo>
                      <a:pt x="690" y="1129"/>
                      <a:pt x="819" y="1086"/>
                      <a:pt x="929" y="991"/>
                    </a:cubicBezTo>
                    <a:cubicBezTo>
                      <a:pt x="804" y="886"/>
                      <a:pt x="737" y="732"/>
                      <a:pt x="737" y="570"/>
                    </a:cubicBezTo>
                    <a:cubicBezTo>
                      <a:pt x="737" y="397"/>
                      <a:pt x="804" y="244"/>
                      <a:pt x="929" y="139"/>
                    </a:cubicBezTo>
                    <a:cubicBezTo>
                      <a:pt x="818" y="43"/>
                      <a:pt x="690" y="0"/>
                      <a:pt x="564" y="0"/>
                    </a:cubicBezTo>
                    <a:close/>
                  </a:path>
                </a:pathLst>
              </a:custGeom>
              <a:solidFill>
                <a:srgbClr val="FFFFFF">
                  <a:alpha val="44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9" name="Google Shape;1029;p33"/>
          <p:cNvGrpSpPr/>
          <p:nvPr/>
        </p:nvGrpSpPr>
        <p:grpSpPr>
          <a:xfrm>
            <a:off x="6816698" y="1557000"/>
            <a:ext cx="380382" cy="475484"/>
            <a:chOff x="2571947" y="1557007"/>
            <a:chExt cx="380382" cy="475484"/>
          </a:xfrm>
        </p:grpSpPr>
        <p:sp>
          <p:nvSpPr>
            <p:cNvPr id="1030" name="Google Shape;1030;p33"/>
            <p:cNvSpPr/>
            <p:nvPr/>
          </p:nvSpPr>
          <p:spPr>
            <a:xfrm>
              <a:off x="2623209" y="1646067"/>
              <a:ext cx="40955" cy="45882"/>
            </a:xfrm>
            <a:custGeom>
              <a:avLst/>
              <a:gdLst/>
              <a:ahLst/>
              <a:cxnLst/>
              <a:rect l="l" t="t" r="r" b="b"/>
              <a:pathLst>
                <a:path w="1216" h="1341" extrusionOk="0">
                  <a:moveTo>
                    <a:pt x="584" y="0"/>
                  </a:moveTo>
                  <a:lnTo>
                    <a:pt x="0" y="431"/>
                  </a:lnTo>
                  <a:lnTo>
                    <a:pt x="622" y="1340"/>
                  </a:lnTo>
                  <a:cubicBezTo>
                    <a:pt x="814" y="1187"/>
                    <a:pt x="1005" y="1043"/>
                    <a:pt x="1216" y="909"/>
                  </a:cubicBezTo>
                  <a:lnTo>
                    <a:pt x="5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3"/>
            <p:cNvSpPr/>
            <p:nvPr/>
          </p:nvSpPr>
          <p:spPr>
            <a:xfrm>
              <a:off x="2860459" y="1646067"/>
              <a:ext cx="40955" cy="45540"/>
            </a:xfrm>
            <a:custGeom>
              <a:avLst/>
              <a:gdLst/>
              <a:ahLst/>
              <a:cxnLst/>
              <a:rect l="l" t="t" r="r" b="b"/>
              <a:pathLst>
                <a:path w="1216" h="1331" extrusionOk="0">
                  <a:moveTo>
                    <a:pt x="632" y="0"/>
                  </a:moveTo>
                  <a:lnTo>
                    <a:pt x="0" y="909"/>
                  </a:lnTo>
                  <a:cubicBezTo>
                    <a:pt x="201" y="1034"/>
                    <a:pt x="392" y="1177"/>
                    <a:pt x="584" y="1331"/>
                  </a:cubicBezTo>
                  <a:lnTo>
                    <a:pt x="1215" y="421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3"/>
            <p:cNvSpPr/>
            <p:nvPr/>
          </p:nvSpPr>
          <p:spPr>
            <a:xfrm>
              <a:off x="2741497" y="1609389"/>
              <a:ext cx="41628" cy="43248"/>
            </a:xfrm>
            <a:custGeom>
              <a:avLst/>
              <a:gdLst/>
              <a:ahLst/>
              <a:cxnLst/>
              <a:rect l="l" t="t" r="r" b="b"/>
              <a:pathLst>
                <a:path w="1236" h="1264" extrusionOk="0">
                  <a:moveTo>
                    <a:pt x="1" y="0"/>
                  </a:moveTo>
                  <a:lnTo>
                    <a:pt x="1" y="1264"/>
                  </a:lnTo>
                  <a:cubicBezTo>
                    <a:pt x="206" y="1235"/>
                    <a:pt x="412" y="1221"/>
                    <a:pt x="618" y="1221"/>
                  </a:cubicBezTo>
                  <a:cubicBezTo>
                    <a:pt x="824" y="1221"/>
                    <a:pt x="1029" y="1235"/>
                    <a:pt x="1235" y="126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3"/>
            <p:cNvSpPr/>
            <p:nvPr/>
          </p:nvSpPr>
          <p:spPr>
            <a:xfrm>
              <a:off x="2741497" y="1609389"/>
              <a:ext cx="28089" cy="43248"/>
            </a:xfrm>
            <a:custGeom>
              <a:avLst/>
              <a:gdLst/>
              <a:ahLst/>
              <a:cxnLst/>
              <a:rect l="l" t="t" r="r" b="b"/>
              <a:pathLst>
                <a:path w="834" h="1264" extrusionOk="0">
                  <a:moveTo>
                    <a:pt x="1" y="0"/>
                  </a:moveTo>
                  <a:lnTo>
                    <a:pt x="1" y="1264"/>
                  </a:lnTo>
                  <a:cubicBezTo>
                    <a:pt x="202" y="1235"/>
                    <a:pt x="412" y="1225"/>
                    <a:pt x="623" y="1225"/>
                  </a:cubicBezTo>
                  <a:cubicBezTo>
                    <a:pt x="690" y="1225"/>
                    <a:pt x="766" y="1225"/>
                    <a:pt x="833" y="1235"/>
                  </a:cubicBezTo>
                  <a:lnTo>
                    <a:pt x="833" y="0"/>
                  </a:lnTo>
                  <a:close/>
                </a:path>
              </a:pathLst>
            </a:custGeom>
            <a:solidFill>
              <a:srgbClr val="FFFFFF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2571947" y="1646067"/>
              <a:ext cx="380382" cy="386424"/>
            </a:xfrm>
            <a:custGeom>
              <a:avLst/>
              <a:gdLst/>
              <a:ahLst/>
              <a:cxnLst/>
              <a:rect l="l" t="t" r="r" b="b"/>
              <a:pathLst>
                <a:path w="11294" h="11294" extrusionOk="0">
                  <a:moveTo>
                    <a:pt x="5647" y="0"/>
                  </a:moveTo>
                  <a:cubicBezTo>
                    <a:pt x="2527" y="0"/>
                    <a:pt x="1" y="2527"/>
                    <a:pt x="1" y="5647"/>
                  </a:cubicBezTo>
                  <a:cubicBezTo>
                    <a:pt x="1" y="8767"/>
                    <a:pt x="2527" y="11293"/>
                    <a:pt x="5647" y="11293"/>
                  </a:cubicBezTo>
                  <a:cubicBezTo>
                    <a:pt x="8767" y="11293"/>
                    <a:pt x="11294" y="8767"/>
                    <a:pt x="11294" y="5647"/>
                  </a:cubicBezTo>
                  <a:cubicBezTo>
                    <a:pt x="11294" y="2527"/>
                    <a:pt x="8767" y="0"/>
                    <a:pt x="5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3"/>
            <p:cNvSpPr/>
            <p:nvPr/>
          </p:nvSpPr>
          <p:spPr>
            <a:xfrm>
              <a:off x="2571947" y="1646067"/>
              <a:ext cx="207300" cy="386424"/>
            </a:xfrm>
            <a:custGeom>
              <a:avLst/>
              <a:gdLst/>
              <a:ahLst/>
              <a:cxnLst/>
              <a:rect l="l" t="t" r="r" b="b"/>
              <a:pathLst>
                <a:path w="6155" h="11294" extrusionOk="0">
                  <a:moveTo>
                    <a:pt x="5647" y="0"/>
                  </a:moveTo>
                  <a:cubicBezTo>
                    <a:pt x="2527" y="0"/>
                    <a:pt x="1" y="2527"/>
                    <a:pt x="1" y="5647"/>
                  </a:cubicBezTo>
                  <a:cubicBezTo>
                    <a:pt x="1" y="8767"/>
                    <a:pt x="2527" y="11293"/>
                    <a:pt x="5647" y="11293"/>
                  </a:cubicBezTo>
                  <a:cubicBezTo>
                    <a:pt x="5752" y="11293"/>
                    <a:pt x="5858" y="11293"/>
                    <a:pt x="5953" y="11284"/>
                  </a:cubicBezTo>
                  <a:cubicBezTo>
                    <a:pt x="3044" y="11025"/>
                    <a:pt x="814" y="8585"/>
                    <a:pt x="814" y="5656"/>
                  </a:cubicBezTo>
                  <a:cubicBezTo>
                    <a:pt x="814" y="2661"/>
                    <a:pt x="3159" y="182"/>
                    <a:pt x="6154" y="19"/>
                  </a:cubicBezTo>
                  <a:cubicBezTo>
                    <a:pt x="5982" y="10"/>
                    <a:pt x="5819" y="0"/>
                    <a:pt x="5647" y="0"/>
                  </a:cubicBezTo>
                  <a:close/>
                </a:path>
              </a:pathLst>
            </a:custGeom>
            <a:solidFill>
              <a:srgbClr val="FFFFFF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3"/>
            <p:cNvSpPr/>
            <p:nvPr/>
          </p:nvSpPr>
          <p:spPr>
            <a:xfrm>
              <a:off x="2590337" y="1677167"/>
              <a:ext cx="331378" cy="323879"/>
            </a:xfrm>
            <a:custGeom>
              <a:avLst/>
              <a:gdLst/>
              <a:ahLst/>
              <a:cxnLst/>
              <a:rect l="l" t="t" r="r" b="b"/>
              <a:pathLst>
                <a:path w="9839" h="9466" extrusionOk="0">
                  <a:moveTo>
                    <a:pt x="5101" y="0"/>
                  </a:moveTo>
                  <a:cubicBezTo>
                    <a:pt x="3870" y="0"/>
                    <a:pt x="2662" y="481"/>
                    <a:pt x="1761" y="1388"/>
                  </a:cubicBezTo>
                  <a:cubicBezTo>
                    <a:pt x="402" y="2738"/>
                    <a:pt x="0" y="4776"/>
                    <a:pt x="727" y="6546"/>
                  </a:cubicBezTo>
                  <a:cubicBezTo>
                    <a:pt x="1464" y="8317"/>
                    <a:pt x="3187" y="9465"/>
                    <a:pt x="5101" y="9465"/>
                  </a:cubicBezTo>
                  <a:cubicBezTo>
                    <a:pt x="7714" y="9465"/>
                    <a:pt x="9838" y="7350"/>
                    <a:pt x="9838" y="4738"/>
                  </a:cubicBezTo>
                  <a:cubicBezTo>
                    <a:pt x="9838" y="2814"/>
                    <a:pt x="8680" y="1091"/>
                    <a:pt x="6919" y="364"/>
                  </a:cubicBezTo>
                  <a:cubicBezTo>
                    <a:pt x="6331" y="119"/>
                    <a:pt x="5713" y="0"/>
                    <a:pt x="5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3"/>
            <p:cNvSpPr/>
            <p:nvPr/>
          </p:nvSpPr>
          <p:spPr>
            <a:xfrm>
              <a:off x="2605459" y="1677167"/>
              <a:ext cx="166379" cy="323879"/>
            </a:xfrm>
            <a:custGeom>
              <a:avLst/>
              <a:gdLst/>
              <a:ahLst/>
              <a:cxnLst/>
              <a:rect l="l" t="t" r="r" b="b"/>
              <a:pathLst>
                <a:path w="4940" h="9466" extrusionOk="0">
                  <a:moveTo>
                    <a:pt x="4652" y="0"/>
                  </a:moveTo>
                  <a:cubicBezTo>
                    <a:pt x="2068" y="39"/>
                    <a:pt x="1" y="2144"/>
                    <a:pt x="1" y="4738"/>
                  </a:cubicBezTo>
                  <a:cubicBezTo>
                    <a:pt x="1" y="7322"/>
                    <a:pt x="2068" y="9427"/>
                    <a:pt x="4652" y="9465"/>
                  </a:cubicBezTo>
                  <a:cubicBezTo>
                    <a:pt x="4748" y="9465"/>
                    <a:pt x="4843" y="9465"/>
                    <a:pt x="4939" y="9456"/>
                  </a:cubicBezTo>
                  <a:cubicBezTo>
                    <a:pt x="2441" y="9303"/>
                    <a:pt x="489" y="7236"/>
                    <a:pt x="489" y="4738"/>
                  </a:cubicBezTo>
                  <a:cubicBezTo>
                    <a:pt x="489" y="2230"/>
                    <a:pt x="2441" y="163"/>
                    <a:pt x="4939" y="10"/>
                  </a:cubicBezTo>
                  <a:cubicBezTo>
                    <a:pt x="4843" y="10"/>
                    <a:pt x="4748" y="0"/>
                    <a:pt x="4652" y="0"/>
                  </a:cubicBezTo>
                  <a:close/>
                </a:path>
              </a:pathLst>
            </a:custGeom>
            <a:solidFill>
              <a:srgbClr val="FFFFFF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3"/>
            <p:cNvSpPr/>
            <p:nvPr/>
          </p:nvSpPr>
          <p:spPr>
            <a:xfrm>
              <a:off x="2612229" y="1698927"/>
              <a:ext cx="287257" cy="280495"/>
            </a:xfrm>
            <a:custGeom>
              <a:avLst/>
              <a:gdLst/>
              <a:ahLst/>
              <a:cxnLst/>
              <a:rect l="l" t="t" r="r" b="b"/>
              <a:pathLst>
                <a:path w="8529" h="8198" extrusionOk="0">
                  <a:moveTo>
                    <a:pt x="4420" y="0"/>
                  </a:moveTo>
                  <a:cubicBezTo>
                    <a:pt x="3353" y="0"/>
                    <a:pt x="2303" y="415"/>
                    <a:pt x="1523" y="1202"/>
                  </a:cubicBezTo>
                  <a:cubicBezTo>
                    <a:pt x="345" y="2369"/>
                    <a:pt x="1" y="4140"/>
                    <a:pt x="633" y="5671"/>
                  </a:cubicBezTo>
                  <a:cubicBezTo>
                    <a:pt x="1264" y="7202"/>
                    <a:pt x="2767" y="8198"/>
                    <a:pt x="4422" y="8198"/>
                  </a:cubicBezTo>
                  <a:cubicBezTo>
                    <a:pt x="6691" y="8198"/>
                    <a:pt x="8518" y="6360"/>
                    <a:pt x="8528" y="4102"/>
                  </a:cubicBezTo>
                  <a:cubicBezTo>
                    <a:pt x="8518" y="2436"/>
                    <a:pt x="7523" y="944"/>
                    <a:pt x="5992" y="312"/>
                  </a:cubicBezTo>
                  <a:cubicBezTo>
                    <a:pt x="5484" y="102"/>
                    <a:pt x="4950" y="0"/>
                    <a:pt x="44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3"/>
            <p:cNvSpPr/>
            <p:nvPr/>
          </p:nvSpPr>
          <p:spPr>
            <a:xfrm>
              <a:off x="2623209" y="1698927"/>
              <a:ext cx="155703" cy="280631"/>
            </a:xfrm>
            <a:custGeom>
              <a:avLst/>
              <a:gdLst/>
              <a:ahLst/>
              <a:cxnLst/>
              <a:rect l="l" t="t" r="r" b="b"/>
              <a:pathLst>
                <a:path w="4623" h="8202" extrusionOk="0">
                  <a:moveTo>
                    <a:pt x="4091" y="0"/>
                  </a:moveTo>
                  <a:cubicBezTo>
                    <a:pt x="1867" y="0"/>
                    <a:pt x="0" y="1804"/>
                    <a:pt x="0" y="4102"/>
                  </a:cubicBezTo>
                  <a:cubicBezTo>
                    <a:pt x="0" y="6395"/>
                    <a:pt x="1875" y="8201"/>
                    <a:pt x="4105" y="8201"/>
                  </a:cubicBezTo>
                  <a:cubicBezTo>
                    <a:pt x="4276" y="8201"/>
                    <a:pt x="4448" y="8191"/>
                    <a:pt x="4623" y="8169"/>
                  </a:cubicBezTo>
                  <a:cubicBezTo>
                    <a:pt x="2575" y="7901"/>
                    <a:pt x="1034" y="6159"/>
                    <a:pt x="1034" y="4102"/>
                  </a:cubicBezTo>
                  <a:cubicBezTo>
                    <a:pt x="1034" y="2035"/>
                    <a:pt x="2575" y="293"/>
                    <a:pt x="4623" y="34"/>
                  </a:cubicBezTo>
                  <a:cubicBezTo>
                    <a:pt x="4444" y="11"/>
                    <a:pt x="4266" y="0"/>
                    <a:pt x="4091" y="0"/>
                  </a:cubicBezTo>
                  <a:close/>
                </a:path>
              </a:pathLst>
            </a:custGeom>
            <a:solidFill>
              <a:srgbClr val="114C5F">
                <a:alpha val="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3"/>
            <p:cNvSpPr/>
            <p:nvPr/>
          </p:nvSpPr>
          <p:spPr>
            <a:xfrm>
              <a:off x="2864635" y="1609423"/>
              <a:ext cx="73523" cy="63469"/>
            </a:xfrm>
            <a:custGeom>
              <a:avLst/>
              <a:gdLst/>
              <a:ahLst/>
              <a:cxnLst/>
              <a:rect l="l" t="t" r="r" b="b"/>
              <a:pathLst>
                <a:path w="2183" h="1855" extrusionOk="0">
                  <a:moveTo>
                    <a:pt x="599" y="0"/>
                  </a:moveTo>
                  <a:cubicBezTo>
                    <a:pt x="505" y="0"/>
                    <a:pt x="412" y="43"/>
                    <a:pt x="355" y="124"/>
                  </a:cubicBezTo>
                  <a:lnTo>
                    <a:pt x="106" y="478"/>
                  </a:lnTo>
                  <a:cubicBezTo>
                    <a:pt x="0" y="612"/>
                    <a:pt x="39" y="803"/>
                    <a:pt x="163" y="899"/>
                  </a:cubicBezTo>
                  <a:lnTo>
                    <a:pt x="1417" y="1799"/>
                  </a:lnTo>
                  <a:cubicBezTo>
                    <a:pt x="1470" y="1837"/>
                    <a:pt x="1531" y="1855"/>
                    <a:pt x="1591" y="1855"/>
                  </a:cubicBezTo>
                  <a:cubicBezTo>
                    <a:pt x="1683" y="1855"/>
                    <a:pt x="1774" y="1812"/>
                    <a:pt x="1838" y="1732"/>
                  </a:cubicBezTo>
                  <a:lnTo>
                    <a:pt x="2087" y="1368"/>
                  </a:lnTo>
                  <a:cubicBezTo>
                    <a:pt x="2182" y="1234"/>
                    <a:pt x="2154" y="1052"/>
                    <a:pt x="2020" y="956"/>
                  </a:cubicBezTo>
                  <a:lnTo>
                    <a:pt x="776" y="57"/>
                  </a:lnTo>
                  <a:cubicBezTo>
                    <a:pt x="722" y="19"/>
                    <a:pt x="660" y="0"/>
                    <a:pt x="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3"/>
            <p:cNvSpPr/>
            <p:nvPr/>
          </p:nvSpPr>
          <p:spPr>
            <a:xfrm>
              <a:off x="2586463" y="1609423"/>
              <a:ext cx="73187" cy="63469"/>
            </a:xfrm>
            <a:custGeom>
              <a:avLst/>
              <a:gdLst/>
              <a:ahLst/>
              <a:cxnLst/>
              <a:rect l="l" t="t" r="r" b="b"/>
              <a:pathLst>
                <a:path w="2173" h="1855" extrusionOk="0">
                  <a:moveTo>
                    <a:pt x="1584" y="0"/>
                  </a:moveTo>
                  <a:cubicBezTo>
                    <a:pt x="1522" y="0"/>
                    <a:pt x="1460" y="19"/>
                    <a:pt x="1407" y="57"/>
                  </a:cubicBezTo>
                  <a:lnTo>
                    <a:pt x="163" y="956"/>
                  </a:lnTo>
                  <a:cubicBezTo>
                    <a:pt x="29" y="1052"/>
                    <a:pt x="0" y="1234"/>
                    <a:pt x="96" y="1368"/>
                  </a:cubicBezTo>
                  <a:lnTo>
                    <a:pt x="345" y="1732"/>
                  </a:lnTo>
                  <a:cubicBezTo>
                    <a:pt x="403" y="1812"/>
                    <a:pt x="495" y="1855"/>
                    <a:pt x="589" y="1855"/>
                  </a:cubicBezTo>
                  <a:cubicBezTo>
                    <a:pt x="651" y="1855"/>
                    <a:pt x="713" y="1837"/>
                    <a:pt x="766" y="1799"/>
                  </a:cubicBezTo>
                  <a:lnTo>
                    <a:pt x="2010" y="899"/>
                  </a:lnTo>
                  <a:cubicBezTo>
                    <a:pt x="2144" y="803"/>
                    <a:pt x="2173" y="612"/>
                    <a:pt x="2077" y="478"/>
                  </a:cubicBezTo>
                  <a:lnTo>
                    <a:pt x="1828" y="124"/>
                  </a:lnTo>
                  <a:cubicBezTo>
                    <a:pt x="1770" y="43"/>
                    <a:pt x="1678" y="0"/>
                    <a:pt x="1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3"/>
            <p:cNvSpPr/>
            <p:nvPr/>
          </p:nvSpPr>
          <p:spPr>
            <a:xfrm>
              <a:off x="2716371" y="1557007"/>
              <a:ext cx="91879" cy="56010"/>
            </a:xfrm>
            <a:custGeom>
              <a:avLst/>
              <a:gdLst/>
              <a:ahLst/>
              <a:cxnLst/>
              <a:rect l="l" t="t" r="r" b="b"/>
              <a:pathLst>
                <a:path w="2728" h="1637" extrusionOk="0">
                  <a:moveTo>
                    <a:pt x="345" y="0"/>
                  </a:moveTo>
                  <a:cubicBezTo>
                    <a:pt x="153" y="0"/>
                    <a:pt x="0" y="153"/>
                    <a:pt x="0" y="345"/>
                  </a:cubicBezTo>
                  <a:lnTo>
                    <a:pt x="0" y="1292"/>
                  </a:lnTo>
                  <a:cubicBezTo>
                    <a:pt x="0" y="1484"/>
                    <a:pt x="153" y="1637"/>
                    <a:pt x="345" y="1637"/>
                  </a:cubicBezTo>
                  <a:lnTo>
                    <a:pt x="2374" y="1637"/>
                  </a:lnTo>
                  <a:cubicBezTo>
                    <a:pt x="2565" y="1637"/>
                    <a:pt x="2718" y="1484"/>
                    <a:pt x="2728" y="1292"/>
                  </a:cubicBezTo>
                  <a:lnTo>
                    <a:pt x="2728" y="345"/>
                  </a:lnTo>
                  <a:cubicBezTo>
                    <a:pt x="2718" y="153"/>
                    <a:pt x="2565" y="0"/>
                    <a:pt x="2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2864635" y="1609423"/>
              <a:ext cx="65474" cy="63469"/>
            </a:xfrm>
            <a:custGeom>
              <a:avLst/>
              <a:gdLst/>
              <a:ahLst/>
              <a:cxnLst/>
              <a:rect l="l" t="t" r="r" b="b"/>
              <a:pathLst>
                <a:path w="1944" h="1855" extrusionOk="0">
                  <a:moveTo>
                    <a:pt x="599" y="0"/>
                  </a:moveTo>
                  <a:cubicBezTo>
                    <a:pt x="505" y="0"/>
                    <a:pt x="412" y="43"/>
                    <a:pt x="355" y="124"/>
                  </a:cubicBezTo>
                  <a:lnTo>
                    <a:pt x="106" y="478"/>
                  </a:lnTo>
                  <a:cubicBezTo>
                    <a:pt x="0" y="612"/>
                    <a:pt x="39" y="803"/>
                    <a:pt x="173" y="899"/>
                  </a:cubicBezTo>
                  <a:lnTo>
                    <a:pt x="1417" y="1799"/>
                  </a:lnTo>
                  <a:cubicBezTo>
                    <a:pt x="1470" y="1837"/>
                    <a:pt x="1531" y="1855"/>
                    <a:pt x="1591" y="1855"/>
                  </a:cubicBezTo>
                  <a:cubicBezTo>
                    <a:pt x="1683" y="1855"/>
                    <a:pt x="1774" y="1812"/>
                    <a:pt x="1838" y="1732"/>
                  </a:cubicBezTo>
                  <a:lnTo>
                    <a:pt x="1943" y="1578"/>
                  </a:lnTo>
                  <a:lnTo>
                    <a:pt x="1005" y="889"/>
                  </a:lnTo>
                  <a:cubicBezTo>
                    <a:pt x="871" y="794"/>
                    <a:pt x="843" y="612"/>
                    <a:pt x="938" y="478"/>
                  </a:cubicBezTo>
                  <a:lnTo>
                    <a:pt x="1082" y="277"/>
                  </a:lnTo>
                  <a:lnTo>
                    <a:pt x="776" y="57"/>
                  </a:lnTo>
                  <a:cubicBezTo>
                    <a:pt x="722" y="19"/>
                    <a:pt x="660" y="0"/>
                    <a:pt x="599" y="0"/>
                  </a:cubicBezTo>
                  <a:close/>
                </a:path>
              </a:pathLst>
            </a:custGeom>
            <a:solidFill>
              <a:srgbClr val="FFFFFF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2586463" y="1609423"/>
              <a:ext cx="65137" cy="63469"/>
            </a:xfrm>
            <a:custGeom>
              <a:avLst/>
              <a:gdLst/>
              <a:ahLst/>
              <a:cxnLst/>
              <a:rect l="l" t="t" r="r" b="b"/>
              <a:pathLst>
                <a:path w="1934" h="1855" extrusionOk="0">
                  <a:moveTo>
                    <a:pt x="1584" y="0"/>
                  </a:moveTo>
                  <a:cubicBezTo>
                    <a:pt x="1522" y="0"/>
                    <a:pt x="1460" y="19"/>
                    <a:pt x="1407" y="57"/>
                  </a:cubicBezTo>
                  <a:lnTo>
                    <a:pt x="163" y="956"/>
                  </a:lnTo>
                  <a:cubicBezTo>
                    <a:pt x="29" y="1052"/>
                    <a:pt x="0" y="1234"/>
                    <a:pt x="96" y="1368"/>
                  </a:cubicBezTo>
                  <a:lnTo>
                    <a:pt x="345" y="1732"/>
                  </a:lnTo>
                  <a:cubicBezTo>
                    <a:pt x="403" y="1812"/>
                    <a:pt x="495" y="1855"/>
                    <a:pt x="589" y="1855"/>
                  </a:cubicBezTo>
                  <a:cubicBezTo>
                    <a:pt x="651" y="1855"/>
                    <a:pt x="713" y="1837"/>
                    <a:pt x="766" y="1799"/>
                  </a:cubicBezTo>
                  <a:lnTo>
                    <a:pt x="1072" y="1578"/>
                  </a:lnTo>
                  <a:lnTo>
                    <a:pt x="929" y="1368"/>
                  </a:lnTo>
                  <a:cubicBezTo>
                    <a:pt x="833" y="1234"/>
                    <a:pt x="862" y="1052"/>
                    <a:pt x="996" y="956"/>
                  </a:cubicBezTo>
                  <a:lnTo>
                    <a:pt x="1933" y="277"/>
                  </a:lnTo>
                  <a:lnTo>
                    <a:pt x="1828" y="124"/>
                  </a:lnTo>
                  <a:cubicBezTo>
                    <a:pt x="1770" y="43"/>
                    <a:pt x="1678" y="0"/>
                    <a:pt x="1584" y="0"/>
                  </a:cubicBezTo>
                  <a:close/>
                </a:path>
              </a:pathLst>
            </a:custGeom>
            <a:solidFill>
              <a:srgbClr val="FFFFFF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3"/>
            <p:cNvSpPr/>
            <p:nvPr/>
          </p:nvSpPr>
          <p:spPr>
            <a:xfrm>
              <a:off x="2716674" y="1557007"/>
              <a:ext cx="39675" cy="56010"/>
            </a:xfrm>
            <a:custGeom>
              <a:avLst/>
              <a:gdLst/>
              <a:ahLst/>
              <a:cxnLst/>
              <a:rect l="l" t="t" r="r" b="b"/>
              <a:pathLst>
                <a:path w="1178" h="1637" extrusionOk="0">
                  <a:moveTo>
                    <a:pt x="345" y="0"/>
                  </a:moveTo>
                  <a:cubicBezTo>
                    <a:pt x="154" y="0"/>
                    <a:pt x="1" y="153"/>
                    <a:pt x="1" y="345"/>
                  </a:cubicBezTo>
                  <a:lnTo>
                    <a:pt x="1" y="1292"/>
                  </a:lnTo>
                  <a:cubicBezTo>
                    <a:pt x="1" y="1484"/>
                    <a:pt x="154" y="1637"/>
                    <a:pt x="345" y="1637"/>
                  </a:cubicBezTo>
                  <a:lnTo>
                    <a:pt x="1178" y="1637"/>
                  </a:lnTo>
                  <a:cubicBezTo>
                    <a:pt x="986" y="1637"/>
                    <a:pt x="833" y="1484"/>
                    <a:pt x="833" y="1292"/>
                  </a:cubicBezTo>
                  <a:lnTo>
                    <a:pt x="833" y="345"/>
                  </a:lnTo>
                  <a:cubicBezTo>
                    <a:pt x="833" y="153"/>
                    <a:pt x="986" y="0"/>
                    <a:pt x="1178" y="0"/>
                  </a:cubicBezTo>
                  <a:close/>
                </a:path>
              </a:pathLst>
            </a:custGeom>
            <a:solidFill>
              <a:srgbClr val="FFFFFF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3"/>
            <p:cNvSpPr/>
            <p:nvPr/>
          </p:nvSpPr>
          <p:spPr>
            <a:xfrm>
              <a:off x="2605796" y="1691914"/>
              <a:ext cx="301402" cy="294523"/>
            </a:xfrm>
            <a:custGeom>
              <a:avLst/>
              <a:gdLst/>
              <a:ahLst/>
              <a:cxnLst/>
              <a:rect l="l" t="t" r="r" b="b"/>
              <a:pathLst>
                <a:path w="8949" h="8608" extrusionOk="0">
                  <a:moveTo>
                    <a:pt x="4853" y="421"/>
                  </a:moveTo>
                  <a:cubicBezTo>
                    <a:pt x="5398" y="450"/>
                    <a:pt x="5925" y="593"/>
                    <a:pt x="6413" y="842"/>
                  </a:cubicBezTo>
                  <a:lnTo>
                    <a:pt x="6250" y="1129"/>
                  </a:lnTo>
                  <a:cubicBezTo>
                    <a:pt x="6147" y="1259"/>
                    <a:pt x="6323" y="1419"/>
                    <a:pt x="6467" y="1419"/>
                  </a:cubicBezTo>
                  <a:cubicBezTo>
                    <a:pt x="6524" y="1419"/>
                    <a:pt x="6577" y="1393"/>
                    <a:pt x="6604" y="1330"/>
                  </a:cubicBezTo>
                  <a:lnTo>
                    <a:pt x="6767" y="1053"/>
                  </a:lnTo>
                  <a:cubicBezTo>
                    <a:pt x="7226" y="1340"/>
                    <a:pt x="7609" y="1732"/>
                    <a:pt x="7906" y="2182"/>
                  </a:cubicBezTo>
                  <a:lnTo>
                    <a:pt x="7618" y="2345"/>
                  </a:lnTo>
                  <a:cubicBezTo>
                    <a:pt x="7430" y="2427"/>
                    <a:pt x="7578" y="2739"/>
                    <a:pt x="7744" y="2739"/>
                  </a:cubicBezTo>
                  <a:cubicBezTo>
                    <a:pt x="7772" y="2739"/>
                    <a:pt x="7801" y="2729"/>
                    <a:pt x="7829" y="2708"/>
                  </a:cubicBezTo>
                  <a:lnTo>
                    <a:pt x="8116" y="2546"/>
                  </a:lnTo>
                  <a:cubicBezTo>
                    <a:pt x="8365" y="3024"/>
                    <a:pt x="8508" y="3560"/>
                    <a:pt x="8537" y="4096"/>
                  </a:cubicBezTo>
                  <a:lnTo>
                    <a:pt x="8202" y="4096"/>
                  </a:lnTo>
                  <a:cubicBezTo>
                    <a:pt x="7925" y="4096"/>
                    <a:pt x="7925" y="4517"/>
                    <a:pt x="8202" y="4517"/>
                  </a:cubicBezTo>
                  <a:lnTo>
                    <a:pt x="8537" y="4517"/>
                  </a:lnTo>
                  <a:cubicBezTo>
                    <a:pt x="8508" y="5063"/>
                    <a:pt x="8365" y="5589"/>
                    <a:pt x="8116" y="6077"/>
                  </a:cubicBezTo>
                  <a:lnTo>
                    <a:pt x="7829" y="5905"/>
                  </a:lnTo>
                  <a:cubicBezTo>
                    <a:pt x="7801" y="5884"/>
                    <a:pt x="7772" y="5875"/>
                    <a:pt x="7744" y="5875"/>
                  </a:cubicBezTo>
                  <a:cubicBezTo>
                    <a:pt x="7578" y="5875"/>
                    <a:pt x="7430" y="6187"/>
                    <a:pt x="7618" y="6269"/>
                  </a:cubicBezTo>
                  <a:lnTo>
                    <a:pt x="7906" y="6431"/>
                  </a:lnTo>
                  <a:cubicBezTo>
                    <a:pt x="7609" y="6881"/>
                    <a:pt x="7226" y="7264"/>
                    <a:pt x="6767" y="7561"/>
                  </a:cubicBezTo>
                  <a:lnTo>
                    <a:pt x="6767" y="7570"/>
                  </a:lnTo>
                  <a:lnTo>
                    <a:pt x="6604" y="7283"/>
                  </a:lnTo>
                  <a:cubicBezTo>
                    <a:pt x="6577" y="7220"/>
                    <a:pt x="6525" y="7195"/>
                    <a:pt x="6468" y="7195"/>
                  </a:cubicBezTo>
                  <a:cubicBezTo>
                    <a:pt x="6324" y="7195"/>
                    <a:pt x="6147" y="7357"/>
                    <a:pt x="6250" y="7494"/>
                  </a:cubicBezTo>
                  <a:lnTo>
                    <a:pt x="6413" y="7781"/>
                  </a:lnTo>
                  <a:cubicBezTo>
                    <a:pt x="5925" y="8020"/>
                    <a:pt x="5398" y="8164"/>
                    <a:pt x="4853" y="8192"/>
                  </a:cubicBezTo>
                  <a:lnTo>
                    <a:pt x="4853" y="7867"/>
                  </a:lnTo>
                  <a:cubicBezTo>
                    <a:pt x="4853" y="7723"/>
                    <a:pt x="4750" y="7652"/>
                    <a:pt x="4647" y="7652"/>
                  </a:cubicBezTo>
                  <a:cubicBezTo>
                    <a:pt x="4544" y="7652"/>
                    <a:pt x="4441" y="7723"/>
                    <a:pt x="4441" y="7867"/>
                  </a:cubicBezTo>
                  <a:lnTo>
                    <a:pt x="4441" y="8192"/>
                  </a:lnTo>
                  <a:cubicBezTo>
                    <a:pt x="3896" y="8164"/>
                    <a:pt x="3369" y="8020"/>
                    <a:pt x="2881" y="7781"/>
                  </a:cubicBezTo>
                  <a:lnTo>
                    <a:pt x="3044" y="7494"/>
                  </a:lnTo>
                  <a:cubicBezTo>
                    <a:pt x="3111" y="7333"/>
                    <a:pt x="2982" y="7196"/>
                    <a:pt x="2849" y="7196"/>
                  </a:cubicBezTo>
                  <a:cubicBezTo>
                    <a:pt x="2792" y="7196"/>
                    <a:pt x="2733" y="7222"/>
                    <a:pt x="2690" y="7283"/>
                  </a:cubicBezTo>
                  <a:lnTo>
                    <a:pt x="2527" y="7570"/>
                  </a:lnTo>
                  <a:cubicBezTo>
                    <a:pt x="2068" y="7273"/>
                    <a:pt x="1685" y="6881"/>
                    <a:pt x="1388" y="6431"/>
                  </a:cubicBezTo>
                  <a:lnTo>
                    <a:pt x="1675" y="6269"/>
                  </a:lnTo>
                  <a:cubicBezTo>
                    <a:pt x="1842" y="6136"/>
                    <a:pt x="1733" y="5887"/>
                    <a:pt x="1551" y="5887"/>
                  </a:cubicBezTo>
                  <a:cubicBezTo>
                    <a:pt x="1524" y="5887"/>
                    <a:pt x="1495" y="5892"/>
                    <a:pt x="1465" y="5905"/>
                  </a:cubicBezTo>
                  <a:lnTo>
                    <a:pt x="1178" y="6077"/>
                  </a:lnTo>
                  <a:cubicBezTo>
                    <a:pt x="929" y="5589"/>
                    <a:pt x="785" y="5063"/>
                    <a:pt x="757" y="4517"/>
                  </a:cubicBezTo>
                  <a:lnTo>
                    <a:pt x="1092" y="4517"/>
                  </a:lnTo>
                  <a:cubicBezTo>
                    <a:pt x="1369" y="4517"/>
                    <a:pt x="1369" y="4096"/>
                    <a:pt x="1092" y="4096"/>
                  </a:cubicBezTo>
                  <a:lnTo>
                    <a:pt x="757" y="4096"/>
                  </a:lnTo>
                  <a:cubicBezTo>
                    <a:pt x="785" y="3560"/>
                    <a:pt x="929" y="3024"/>
                    <a:pt x="1178" y="2546"/>
                  </a:cubicBezTo>
                  <a:lnTo>
                    <a:pt x="1465" y="2708"/>
                  </a:lnTo>
                  <a:cubicBezTo>
                    <a:pt x="1495" y="2721"/>
                    <a:pt x="1524" y="2727"/>
                    <a:pt x="1551" y="2727"/>
                  </a:cubicBezTo>
                  <a:cubicBezTo>
                    <a:pt x="1733" y="2727"/>
                    <a:pt x="1842" y="2478"/>
                    <a:pt x="1675" y="2345"/>
                  </a:cubicBezTo>
                  <a:lnTo>
                    <a:pt x="1388" y="2182"/>
                  </a:lnTo>
                  <a:cubicBezTo>
                    <a:pt x="1685" y="1732"/>
                    <a:pt x="2068" y="1340"/>
                    <a:pt x="2527" y="1053"/>
                  </a:cubicBezTo>
                  <a:lnTo>
                    <a:pt x="2690" y="1330"/>
                  </a:lnTo>
                  <a:cubicBezTo>
                    <a:pt x="2714" y="1393"/>
                    <a:pt x="2765" y="1419"/>
                    <a:pt x="2823" y="1419"/>
                  </a:cubicBezTo>
                  <a:cubicBezTo>
                    <a:pt x="2966" y="1419"/>
                    <a:pt x="3146" y="1259"/>
                    <a:pt x="3044" y="1129"/>
                  </a:cubicBezTo>
                  <a:lnTo>
                    <a:pt x="2881" y="842"/>
                  </a:lnTo>
                  <a:cubicBezTo>
                    <a:pt x="3369" y="593"/>
                    <a:pt x="3896" y="450"/>
                    <a:pt x="4441" y="421"/>
                  </a:cubicBezTo>
                  <a:lnTo>
                    <a:pt x="4441" y="756"/>
                  </a:lnTo>
                  <a:cubicBezTo>
                    <a:pt x="4436" y="895"/>
                    <a:pt x="4539" y="964"/>
                    <a:pt x="4643" y="964"/>
                  </a:cubicBezTo>
                  <a:cubicBezTo>
                    <a:pt x="4747" y="964"/>
                    <a:pt x="4853" y="895"/>
                    <a:pt x="4853" y="756"/>
                  </a:cubicBezTo>
                  <a:lnTo>
                    <a:pt x="4853" y="421"/>
                  </a:lnTo>
                  <a:close/>
                  <a:moveTo>
                    <a:pt x="4642" y="0"/>
                  </a:moveTo>
                  <a:cubicBezTo>
                    <a:pt x="2900" y="0"/>
                    <a:pt x="1331" y="1043"/>
                    <a:pt x="670" y="2651"/>
                  </a:cubicBezTo>
                  <a:cubicBezTo>
                    <a:pt x="0" y="4259"/>
                    <a:pt x="364" y="6115"/>
                    <a:pt x="1599" y="7350"/>
                  </a:cubicBezTo>
                  <a:cubicBezTo>
                    <a:pt x="2424" y="8169"/>
                    <a:pt x="3524" y="8608"/>
                    <a:pt x="4646" y="8608"/>
                  </a:cubicBezTo>
                  <a:cubicBezTo>
                    <a:pt x="5201" y="8608"/>
                    <a:pt x="5762" y="8500"/>
                    <a:pt x="6298" y="8278"/>
                  </a:cubicBezTo>
                  <a:cubicBezTo>
                    <a:pt x="7906" y="7618"/>
                    <a:pt x="8949" y="6048"/>
                    <a:pt x="8949" y="4307"/>
                  </a:cubicBezTo>
                  <a:cubicBezTo>
                    <a:pt x="8949" y="1924"/>
                    <a:pt x="7025" y="0"/>
                    <a:pt x="4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3"/>
            <p:cNvSpPr/>
            <p:nvPr/>
          </p:nvSpPr>
          <p:spPr>
            <a:xfrm>
              <a:off x="2640188" y="1716175"/>
              <a:ext cx="243900" cy="239100"/>
            </a:xfrm>
            <a:prstGeom prst="pie">
              <a:avLst>
                <a:gd name="adj1" fmla="val 16201619"/>
                <a:gd name="adj2" fmla="val 108118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8" name="Google Shape;1048;p33"/>
            <p:cNvGrpSpPr/>
            <p:nvPr/>
          </p:nvGrpSpPr>
          <p:grpSpPr>
            <a:xfrm>
              <a:off x="2743114" y="1744364"/>
              <a:ext cx="38058" cy="114071"/>
              <a:chOff x="2743114" y="1744364"/>
              <a:chExt cx="38058" cy="114071"/>
            </a:xfrm>
          </p:grpSpPr>
          <p:sp>
            <p:nvSpPr>
              <p:cNvPr id="1049" name="Google Shape;1049;p33"/>
              <p:cNvSpPr/>
              <p:nvPr/>
            </p:nvSpPr>
            <p:spPr>
              <a:xfrm>
                <a:off x="2755205" y="1744364"/>
                <a:ext cx="14045" cy="99189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899" extrusionOk="0">
                    <a:moveTo>
                      <a:pt x="207" y="1"/>
                    </a:moveTo>
                    <a:cubicBezTo>
                      <a:pt x="103" y="1"/>
                      <a:pt x="0" y="70"/>
                      <a:pt x="5" y="209"/>
                    </a:cubicBezTo>
                    <a:lnTo>
                      <a:pt x="5" y="2688"/>
                    </a:lnTo>
                    <a:cubicBezTo>
                      <a:pt x="5" y="2802"/>
                      <a:pt x="91" y="2898"/>
                      <a:pt x="206" y="2898"/>
                    </a:cubicBezTo>
                    <a:cubicBezTo>
                      <a:pt x="331" y="2898"/>
                      <a:pt x="417" y="2802"/>
                      <a:pt x="417" y="2688"/>
                    </a:cubicBezTo>
                    <a:lnTo>
                      <a:pt x="417" y="209"/>
                    </a:lnTo>
                    <a:cubicBezTo>
                      <a:pt x="417" y="70"/>
                      <a:pt x="311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3"/>
              <p:cNvSpPr/>
              <p:nvPr/>
            </p:nvSpPr>
            <p:spPr>
              <a:xfrm>
                <a:off x="2743451" y="1819943"/>
                <a:ext cx="37722" cy="38321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20" extrusionOk="0">
                    <a:moveTo>
                      <a:pt x="555" y="0"/>
                    </a:moveTo>
                    <a:cubicBezTo>
                      <a:pt x="249" y="0"/>
                      <a:pt x="0" y="249"/>
                      <a:pt x="0" y="565"/>
                    </a:cubicBezTo>
                    <a:cubicBezTo>
                      <a:pt x="0" y="871"/>
                      <a:pt x="249" y="1120"/>
                      <a:pt x="555" y="1120"/>
                    </a:cubicBezTo>
                    <a:cubicBezTo>
                      <a:pt x="871" y="1120"/>
                      <a:pt x="1120" y="871"/>
                      <a:pt x="1120" y="565"/>
                    </a:cubicBezTo>
                    <a:cubicBezTo>
                      <a:pt x="1120" y="249"/>
                      <a:pt x="871" y="0"/>
                      <a:pt x="5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3"/>
              <p:cNvSpPr/>
              <p:nvPr/>
            </p:nvSpPr>
            <p:spPr>
              <a:xfrm>
                <a:off x="2743114" y="1819772"/>
                <a:ext cx="31289" cy="38663"/>
              </a:xfrm>
              <a:custGeom>
                <a:avLst/>
                <a:gdLst/>
                <a:ahLst/>
                <a:cxnLst/>
                <a:rect l="l" t="t" r="r" b="b"/>
                <a:pathLst>
                  <a:path w="929" h="1130" extrusionOk="0">
                    <a:moveTo>
                      <a:pt x="564" y="0"/>
                    </a:moveTo>
                    <a:cubicBezTo>
                      <a:pt x="274" y="0"/>
                      <a:pt x="0" y="227"/>
                      <a:pt x="0" y="560"/>
                    </a:cubicBezTo>
                    <a:cubicBezTo>
                      <a:pt x="0" y="901"/>
                      <a:pt x="275" y="1129"/>
                      <a:pt x="565" y="1129"/>
                    </a:cubicBezTo>
                    <a:cubicBezTo>
                      <a:pt x="690" y="1129"/>
                      <a:pt x="819" y="1086"/>
                      <a:pt x="929" y="991"/>
                    </a:cubicBezTo>
                    <a:cubicBezTo>
                      <a:pt x="804" y="886"/>
                      <a:pt x="737" y="732"/>
                      <a:pt x="737" y="570"/>
                    </a:cubicBezTo>
                    <a:cubicBezTo>
                      <a:pt x="737" y="397"/>
                      <a:pt x="804" y="244"/>
                      <a:pt x="929" y="139"/>
                    </a:cubicBezTo>
                    <a:cubicBezTo>
                      <a:pt x="818" y="43"/>
                      <a:pt x="690" y="0"/>
                      <a:pt x="564" y="0"/>
                    </a:cubicBezTo>
                    <a:close/>
                  </a:path>
                </a:pathLst>
              </a:custGeom>
              <a:solidFill>
                <a:srgbClr val="FFFFFF">
                  <a:alpha val="44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</a:t>
            </a:r>
            <a:endParaRPr/>
          </a:p>
        </p:txBody>
      </p:sp>
      <p:sp>
        <p:nvSpPr>
          <p:cNvPr id="1000" name="Google Shape;1000;p33"/>
          <p:cNvSpPr txBox="1">
            <a:spLocks noGrp="1"/>
          </p:cNvSpPr>
          <p:nvPr>
            <p:ph type="subTitle" idx="3"/>
          </p:nvPr>
        </p:nvSpPr>
        <p:spPr>
          <a:xfrm>
            <a:off x="1201093" y="2653746"/>
            <a:ext cx="3122100" cy="13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Our main goals now are to increase sales through improved marketing and customer outreach, optimize operational processes to reduce costs and increase efficiency and establish a timeline for new products</a:t>
            </a:r>
            <a:endParaRPr sz="1400" dirty="0"/>
          </a:p>
        </p:txBody>
      </p:sp>
      <p:sp>
        <p:nvSpPr>
          <p:cNvPr id="1001" name="Google Shape;1001;p33"/>
          <p:cNvSpPr txBox="1">
            <a:spLocks noGrp="1"/>
          </p:cNvSpPr>
          <p:nvPr>
            <p:ph type="subTitle" idx="1"/>
          </p:nvPr>
        </p:nvSpPr>
        <p:spPr>
          <a:xfrm>
            <a:off x="1201093" y="2199275"/>
            <a:ext cx="3122100" cy="5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Short term</a:t>
            </a:r>
            <a:endParaRPr sz="2400"/>
          </a:p>
        </p:txBody>
      </p:sp>
      <p:sp>
        <p:nvSpPr>
          <p:cNvPr id="1002" name="Google Shape;1002;p33"/>
          <p:cNvSpPr txBox="1">
            <a:spLocks noGrp="1"/>
          </p:cNvSpPr>
          <p:nvPr>
            <p:ph type="subTitle" idx="2"/>
          </p:nvPr>
        </p:nvSpPr>
        <p:spPr>
          <a:xfrm>
            <a:off x="4820807" y="2199275"/>
            <a:ext cx="3122100" cy="5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Long term</a:t>
            </a:r>
            <a:endParaRPr sz="2400"/>
          </a:p>
        </p:txBody>
      </p:sp>
      <p:sp>
        <p:nvSpPr>
          <p:cNvPr id="1003" name="Google Shape;1003;p33"/>
          <p:cNvSpPr txBox="1">
            <a:spLocks noGrp="1"/>
          </p:cNvSpPr>
          <p:nvPr>
            <p:ph type="subTitle" idx="4"/>
          </p:nvPr>
        </p:nvSpPr>
        <p:spPr>
          <a:xfrm>
            <a:off x="4820807" y="2653746"/>
            <a:ext cx="3122100" cy="13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overall goal of the company is to expand into new markets or geographies, develop and implement a strategy to reduce environmental impact and increase sustainability and increase market share</a:t>
            </a:r>
            <a:endParaRPr sz="1400"/>
          </a:p>
        </p:txBody>
      </p:sp>
      <p:sp>
        <p:nvSpPr>
          <p:cNvPr id="1004" name="Google Shape;1004;p33"/>
          <p:cNvSpPr/>
          <p:nvPr/>
        </p:nvSpPr>
        <p:spPr>
          <a:xfrm flipH="1">
            <a:off x="2442085" y="1488994"/>
            <a:ext cx="640116" cy="640116"/>
          </a:xfrm>
          <a:custGeom>
            <a:avLst/>
            <a:gdLst/>
            <a:ahLst/>
            <a:cxnLst/>
            <a:rect l="l" t="t" r="r" b="b"/>
            <a:pathLst>
              <a:path w="38567" h="38567" fill="none" extrusionOk="0">
                <a:moveTo>
                  <a:pt x="38567" y="19285"/>
                </a:moveTo>
                <a:cubicBezTo>
                  <a:pt x="38567" y="24398"/>
                  <a:pt x="36534" y="29303"/>
                  <a:pt x="32917" y="32920"/>
                </a:cubicBezTo>
                <a:cubicBezTo>
                  <a:pt x="29303" y="36533"/>
                  <a:pt x="24399" y="38566"/>
                  <a:pt x="19282" y="38566"/>
                </a:cubicBezTo>
                <a:cubicBezTo>
                  <a:pt x="14169" y="38566"/>
                  <a:pt x="9265" y="36533"/>
                  <a:pt x="5647" y="32920"/>
                </a:cubicBezTo>
                <a:cubicBezTo>
                  <a:pt x="2034" y="29303"/>
                  <a:pt x="1" y="24398"/>
                  <a:pt x="1" y="19285"/>
                </a:cubicBezTo>
                <a:cubicBezTo>
                  <a:pt x="1" y="8634"/>
                  <a:pt x="8635" y="0"/>
                  <a:pt x="19282" y="0"/>
                </a:cubicBezTo>
                <a:cubicBezTo>
                  <a:pt x="24399" y="0"/>
                  <a:pt x="29303" y="2033"/>
                  <a:pt x="32917" y="5647"/>
                </a:cubicBezTo>
                <a:cubicBezTo>
                  <a:pt x="36534" y="9264"/>
                  <a:pt x="38567" y="14168"/>
                  <a:pt x="38567" y="19285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38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3"/>
          <p:cNvSpPr/>
          <p:nvPr/>
        </p:nvSpPr>
        <p:spPr>
          <a:xfrm flipH="1">
            <a:off x="6061799" y="1488994"/>
            <a:ext cx="640116" cy="640116"/>
          </a:xfrm>
          <a:custGeom>
            <a:avLst/>
            <a:gdLst/>
            <a:ahLst/>
            <a:cxnLst/>
            <a:rect l="l" t="t" r="r" b="b"/>
            <a:pathLst>
              <a:path w="38567" h="38567" fill="none" extrusionOk="0">
                <a:moveTo>
                  <a:pt x="38567" y="19285"/>
                </a:moveTo>
                <a:cubicBezTo>
                  <a:pt x="38567" y="24398"/>
                  <a:pt x="36534" y="29303"/>
                  <a:pt x="32917" y="32920"/>
                </a:cubicBezTo>
                <a:cubicBezTo>
                  <a:pt x="29303" y="36533"/>
                  <a:pt x="24399" y="38566"/>
                  <a:pt x="19282" y="38566"/>
                </a:cubicBezTo>
                <a:cubicBezTo>
                  <a:pt x="14169" y="38566"/>
                  <a:pt x="9265" y="36533"/>
                  <a:pt x="5647" y="32920"/>
                </a:cubicBezTo>
                <a:cubicBezTo>
                  <a:pt x="2034" y="29303"/>
                  <a:pt x="1" y="24398"/>
                  <a:pt x="1" y="19285"/>
                </a:cubicBezTo>
                <a:cubicBezTo>
                  <a:pt x="1" y="8634"/>
                  <a:pt x="8635" y="0"/>
                  <a:pt x="19282" y="0"/>
                </a:cubicBezTo>
                <a:cubicBezTo>
                  <a:pt x="24399" y="0"/>
                  <a:pt x="29303" y="2033"/>
                  <a:pt x="32917" y="5647"/>
                </a:cubicBezTo>
                <a:cubicBezTo>
                  <a:pt x="36534" y="9264"/>
                  <a:pt x="38567" y="14168"/>
                  <a:pt x="38567" y="19285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38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6" name="Google Shape;1006;p33"/>
          <p:cNvGrpSpPr/>
          <p:nvPr/>
        </p:nvGrpSpPr>
        <p:grpSpPr>
          <a:xfrm>
            <a:off x="2571946" y="1557005"/>
            <a:ext cx="380394" cy="475474"/>
            <a:chOff x="2571947" y="1557007"/>
            <a:chExt cx="380394" cy="475474"/>
          </a:xfrm>
        </p:grpSpPr>
        <p:sp>
          <p:nvSpPr>
            <p:cNvPr id="1007" name="Google Shape;1007;p33"/>
            <p:cNvSpPr/>
            <p:nvPr/>
          </p:nvSpPr>
          <p:spPr>
            <a:xfrm>
              <a:off x="2623209" y="1646067"/>
              <a:ext cx="40956" cy="45881"/>
            </a:xfrm>
            <a:custGeom>
              <a:avLst/>
              <a:gdLst/>
              <a:ahLst/>
              <a:cxnLst/>
              <a:rect l="l" t="t" r="r" b="b"/>
              <a:pathLst>
                <a:path w="1216" h="1341" extrusionOk="0">
                  <a:moveTo>
                    <a:pt x="584" y="0"/>
                  </a:moveTo>
                  <a:lnTo>
                    <a:pt x="0" y="431"/>
                  </a:lnTo>
                  <a:lnTo>
                    <a:pt x="622" y="1340"/>
                  </a:lnTo>
                  <a:cubicBezTo>
                    <a:pt x="814" y="1187"/>
                    <a:pt x="1005" y="1043"/>
                    <a:pt x="1216" y="909"/>
                  </a:cubicBezTo>
                  <a:lnTo>
                    <a:pt x="5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3"/>
            <p:cNvSpPr/>
            <p:nvPr/>
          </p:nvSpPr>
          <p:spPr>
            <a:xfrm>
              <a:off x="2860459" y="1646067"/>
              <a:ext cx="40956" cy="45539"/>
            </a:xfrm>
            <a:custGeom>
              <a:avLst/>
              <a:gdLst/>
              <a:ahLst/>
              <a:cxnLst/>
              <a:rect l="l" t="t" r="r" b="b"/>
              <a:pathLst>
                <a:path w="1216" h="1331" extrusionOk="0">
                  <a:moveTo>
                    <a:pt x="632" y="0"/>
                  </a:moveTo>
                  <a:lnTo>
                    <a:pt x="0" y="909"/>
                  </a:lnTo>
                  <a:cubicBezTo>
                    <a:pt x="201" y="1034"/>
                    <a:pt x="392" y="1177"/>
                    <a:pt x="584" y="1331"/>
                  </a:cubicBezTo>
                  <a:lnTo>
                    <a:pt x="1215" y="421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3"/>
            <p:cNvSpPr/>
            <p:nvPr/>
          </p:nvSpPr>
          <p:spPr>
            <a:xfrm>
              <a:off x="2741497" y="1609389"/>
              <a:ext cx="41630" cy="43247"/>
            </a:xfrm>
            <a:custGeom>
              <a:avLst/>
              <a:gdLst/>
              <a:ahLst/>
              <a:cxnLst/>
              <a:rect l="l" t="t" r="r" b="b"/>
              <a:pathLst>
                <a:path w="1236" h="1264" extrusionOk="0">
                  <a:moveTo>
                    <a:pt x="1" y="0"/>
                  </a:moveTo>
                  <a:lnTo>
                    <a:pt x="1" y="1264"/>
                  </a:lnTo>
                  <a:cubicBezTo>
                    <a:pt x="206" y="1235"/>
                    <a:pt x="412" y="1221"/>
                    <a:pt x="618" y="1221"/>
                  </a:cubicBezTo>
                  <a:cubicBezTo>
                    <a:pt x="824" y="1221"/>
                    <a:pt x="1029" y="1235"/>
                    <a:pt x="1235" y="126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3"/>
            <p:cNvSpPr/>
            <p:nvPr/>
          </p:nvSpPr>
          <p:spPr>
            <a:xfrm>
              <a:off x="2741497" y="1609389"/>
              <a:ext cx="28090" cy="43247"/>
            </a:xfrm>
            <a:custGeom>
              <a:avLst/>
              <a:gdLst/>
              <a:ahLst/>
              <a:cxnLst/>
              <a:rect l="l" t="t" r="r" b="b"/>
              <a:pathLst>
                <a:path w="834" h="1264" extrusionOk="0">
                  <a:moveTo>
                    <a:pt x="1" y="0"/>
                  </a:moveTo>
                  <a:lnTo>
                    <a:pt x="1" y="1264"/>
                  </a:lnTo>
                  <a:cubicBezTo>
                    <a:pt x="202" y="1235"/>
                    <a:pt x="412" y="1225"/>
                    <a:pt x="623" y="1225"/>
                  </a:cubicBezTo>
                  <a:cubicBezTo>
                    <a:pt x="690" y="1225"/>
                    <a:pt x="766" y="1225"/>
                    <a:pt x="833" y="1235"/>
                  </a:cubicBezTo>
                  <a:lnTo>
                    <a:pt x="833" y="0"/>
                  </a:lnTo>
                  <a:close/>
                </a:path>
              </a:pathLst>
            </a:custGeom>
            <a:solidFill>
              <a:srgbClr val="FFFFFF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3"/>
            <p:cNvSpPr/>
            <p:nvPr/>
          </p:nvSpPr>
          <p:spPr>
            <a:xfrm>
              <a:off x="2571947" y="1646067"/>
              <a:ext cx="380394" cy="386415"/>
            </a:xfrm>
            <a:custGeom>
              <a:avLst/>
              <a:gdLst/>
              <a:ahLst/>
              <a:cxnLst/>
              <a:rect l="l" t="t" r="r" b="b"/>
              <a:pathLst>
                <a:path w="11294" h="11294" extrusionOk="0">
                  <a:moveTo>
                    <a:pt x="5647" y="0"/>
                  </a:moveTo>
                  <a:cubicBezTo>
                    <a:pt x="2527" y="0"/>
                    <a:pt x="1" y="2527"/>
                    <a:pt x="1" y="5647"/>
                  </a:cubicBezTo>
                  <a:cubicBezTo>
                    <a:pt x="1" y="8767"/>
                    <a:pt x="2527" y="11293"/>
                    <a:pt x="5647" y="11293"/>
                  </a:cubicBezTo>
                  <a:cubicBezTo>
                    <a:pt x="8767" y="11293"/>
                    <a:pt x="11294" y="8767"/>
                    <a:pt x="11294" y="5647"/>
                  </a:cubicBezTo>
                  <a:cubicBezTo>
                    <a:pt x="11294" y="2527"/>
                    <a:pt x="8767" y="0"/>
                    <a:pt x="5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3"/>
            <p:cNvSpPr/>
            <p:nvPr/>
          </p:nvSpPr>
          <p:spPr>
            <a:xfrm>
              <a:off x="2571947" y="1646067"/>
              <a:ext cx="207307" cy="386415"/>
            </a:xfrm>
            <a:custGeom>
              <a:avLst/>
              <a:gdLst/>
              <a:ahLst/>
              <a:cxnLst/>
              <a:rect l="l" t="t" r="r" b="b"/>
              <a:pathLst>
                <a:path w="6155" h="11294" extrusionOk="0">
                  <a:moveTo>
                    <a:pt x="5647" y="0"/>
                  </a:moveTo>
                  <a:cubicBezTo>
                    <a:pt x="2527" y="0"/>
                    <a:pt x="1" y="2527"/>
                    <a:pt x="1" y="5647"/>
                  </a:cubicBezTo>
                  <a:cubicBezTo>
                    <a:pt x="1" y="8767"/>
                    <a:pt x="2527" y="11293"/>
                    <a:pt x="5647" y="11293"/>
                  </a:cubicBezTo>
                  <a:cubicBezTo>
                    <a:pt x="5752" y="11293"/>
                    <a:pt x="5858" y="11293"/>
                    <a:pt x="5953" y="11284"/>
                  </a:cubicBezTo>
                  <a:cubicBezTo>
                    <a:pt x="3044" y="11025"/>
                    <a:pt x="814" y="8585"/>
                    <a:pt x="814" y="5656"/>
                  </a:cubicBezTo>
                  <a:cubicBezTo>
                    <a:pt x="814" y="2661"/>
                    <a:pt x="3159" y="182"/>
                    <a:pt x="6154" y="19"/>
                  </a:cubicBezTo>
                  <a:cubicBezTo>
                    <a:pt x="5982" y="10"/>
                    <a:pt x="5819" y="0"/>
                    <a:pt x="5647" y="0"/>
                  </a:cubicBezTo>
                  <a:close/>
                </a:path>
              </a:pathLst>
            </a:custGeom>
            <a:solidFill>
              <a:srgbClr val="FFFFFF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3"/>
            <p:cNvSpPr/>
            <p:nvPr/>
          </p:nvSpPr>
          <p:spPr>
            <a:xfrm>
              <a:off x="2590337" y="1677167"/>
              <a:ext cx="331388" cy="323871"/>
            </a:xfrm>
            <a:custGeom>
              <a:avLst/>
              <a:gdLst/>
              <a:ahLst/>
              <a:cxnLst/>
              <a:rect l="l" t="t" r="r" b="b"/>
              <a:pathLst>
                <a:path w="9839" h="9466" extrusionOk="0">
                  <a:moveTo>
                    <a:pt x="5101" y="0"/>
                  </a:moveTo>
                  <a:cubicBezTo>
                    <a:pt x="3870" y="0"/>
                    <a:pt x="2662" y="481"/>
                    <a:pt x="1761" y="1388"/>
                  </a:cubicBezTo>
                  <a:cubicBezTo>
                    <a:pt x="402" y="2738"/>
                    <a:pt x="0" y="4776"/>
                    <a:pt x="727" y="6546"/>
                  </a:cubicBezTo>
                  <a:cubicBezTo>
                    <a:pt x="1464" y="8317"/>
                    <a:pt x="3187" y="9465"/>
                    <a:pt x="5101" y="9465"/>
                  </a:cubicBezTo>
                  <a:cubicBezTo>
                    <a:pt x="7714" y="9465"/>
                    <a:pt x="9838" y="7350"/>
                    <a:pt x="9838" y="4738"/>
                  </a:cubicBezTo>
                  <a:cubicBezTo>
                    <a:pt x="9838" y="2814"/>
                    <a:pt x="8680" y="1091"/>
                    <a:pt x="6919" y="364"/>
                  </a:cubicBezTo>
                  <a:cubicBezTo>
                    <a:pt x="6331" y="119"/>
                    <a:pt x="5713" y="0"/>
                    <a:pt x="5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3"/>
            <p:cNvSpPr/>
            <p:nvPr/>
          </p:nvSpPr>
          <p:spPr>
            <a:xfrm>
              <a:off x="2605459" y="1677167"/>
              <a:ext cx="166385" cy="323871"/>
            </a:xfrm>
            <a:custGeom>
              <a:avLst/>
              <a:gdLst/>
              <a:ahLst/>
              <a:cxnLst/>
              <a:rect l="l" t="t" r="r" b="b"/>
              <a:pathLst>
                <a:path w="4940" h="9466" extrusionOk="0">
                  <a:moveTo>
                    <a:pt x="4652" y="0"/>
                  </a:moveTo>
                  <a:cubicBezTo>
                    <a:pt x="2068" y="39"/>
                    <a:pt x="1" y="2144"/>
                    <a:pt x="1" y="4738"/>
                  </a:cubicBezTo>
                  <a:cubicBezTo>
                    <a:pt x="1" y="7322"/>
                    <a:pt x="2068" y="9427"/>
                    <a:pt x="4652" y="9465"/>
                  </a:cubicBezTo>
                  <a:cubicBezTo>
                    <a:pt x="4748" y="9465"/>
                    <a:pt x="4843" y="9465"/>
                    <a:pt x="4939" y="9456"/>
                  </a:cubicBezTo>
                  <a:cubicBezTo>
                    <a:pt x="2441" y="9303"/>
                    <a:pt x="489" y="7236"/>
                    <a:pt x="489" y="4738"/>
                  </a:cubicBezTo>
                  <a:cubicBezTo>
                    <a:pt x="489" y="2230"/>
                    <a:pt x="2441" y="163"/>
                    <a:pt x="4939" y="10"/>
                  </a:cubicBezTo>
                  <a:cubicBezTo>
                    <a:pt x="4843" y="10"/>
                    <a:pt x="4748" y="0"/>
                    <a:pt x="4652" y="0"/>
                  </a:cubicBezTo>
                  <a:close/>
                </a:path>
              </a:pathLst>
            </a:custGeom>
            <a:solidFill>
              <a:srgbClr val="FFFFFF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3"/>
            <p:cNvSpPr/>
            <p:nvPr/>
          </p:nvSpPr>
          <p:spPr>
            <a:xfrm>
              <a:off x="2612229" y="1698927"/>
              <a:ext cx="287266" cy="280488"/>
            </a:xfrm>
            <a:custGeom>
              <a:avLst/>
              <a:gdLst/>
              <a:ahLst/>
              <a:cxnLst/>
              <a:rect l="l" t="t" r="r" b="b"/>
              <a:pathLst>
                <a:path w="8529" h="8198" extrusionOk="0">
                  <a:moveTo>
                    <a:pt x="4420" y="0"/>
                  </a:moveTo>
                  <a:cubicBezTo>
                    <a:pt x="3353" y="0"/>
                    <a:pt x="2303" y="415"/>
                    <a:pt x="1523" y="1202"/>
                  </a:cubicBezTo>
                  <a:cubicBezTo>
                    <a:pt x="345" y="2369"/>
                    <a:pt x="1" y="4140"/>
                    <a:pt x="633" y="5671"/>
                  </a:cubicBezTo>
                  <a:cubicBezTo>
                    <a:pt x="1264" y="7202"/>
                    <a:pt x="2767" y="8198"/>
                    <a:pt x="4422" y="8198"/>
                  </a:cubicBezTo>
                  <a:cubicBezTo>
                    <a:pt x="6691" y="8198"/>
                    <a:pt x="8518" y="6360"/>
                    <a:pt x="8528" y="4102"/>
                  </a:cubicBezTo>
                  <a:cubicBezTo>
                    <a:pt x="8518" y="2436"/>
                    <a:pt x="7523" y="944"/>
                    <a:pt x="5992" y="312"/>
                  </a:cubicBezTo>
                  <a:cubicBezTo>
                    <a:pt x="5484" y="102"/>
                    <a:pt x="4950" y="0"/>
                    <a:pt x="44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3"/>
            <p:cNvSpPr/>
            <p:nvPr/>
          </p:nvSpPr>
          <p:spPr>
            <a:xfrm>
              <a:off x="2623209" y="1698927"/>
              <a:ext cx="155708" cy="280624"/>
            </a:xfrm>
            <a:custGeom>
              <a:avLst/>
              <a:gdLst/>
              <a:ahLst/>
              <a:cxnLst/>
              <a:rect l="l" t="t" r="r" b="b"/>
              <a:pathLst>
                <a:path w="4623" h="8202" extrusionOk="0">
                  <a:moveTo>
                    <a:pt x="4091" y="0"/>
                  </a:moveTo>
                  <a:cubicBezTo>
                    <a:pt x="1867" y="0"/>
                    <a:pt x="0" y="1804"/>
                    <a:pt x="0" y="4102"/>
                  </a:cubicBezTo>
                  <a:cubicBezTo>
                    <a:pt x="0" y="6395"/>
                    <a:pt x="1875" y="8201"/>
                    <a:pt x="4105" y="8201"/>
                  </a:cubicBezTo>
                  <a:cubicBezTo>
                    <a:pt x="4276" y="8201"/>
                    <a:pt x="4448" y="8191"/>
                    <a:pt x="4623" y="8169"/>
                  </a:cubicBezTo>
                  <a:cubicBezTo>
                    <a:pt x="2575" y="7901"/>
                    <a:pt x="1034" y="6159"/>
                    <a:pt x="1034" y="4102"/>
                  </a:cubicBezTo>
                  <a:cubicBezTo>
                    <a:pt x="1034" y="2035"/>
                    <a:pt x="2575" y="293"/>
                    <a:pt x="4623" y="34"/>
                  </a:cubicBezTo>
                  <a:cubicBezTo>
                    <a:pt x="4444" y="11"/>
                    <a:pt x="4266" y="0"/>
                    <a:pt x="4091" y="0"/>
                  </a:cubicBezTo>
                  <a:close/>
                </a:path>
              </a:pathLst>
            </a:custGeom>
            <a:solidFill>
              <a:srgbClr val="114C5F">
                <a:alpha val="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2864635" y="1609423"/>
              <a:ext cx="73526" cy="63467"/>
            </a:xfrm>
            <a:custGeom>
              <a:avLst/>
              <a:gdLst/>
              <a:ahLst/>
              <a:cxnLst/>
              <a:rect l="l" t="t" r="r" b="b"/>
              <a:pathLst>
                <a:path w="2183" h="1855" extrusionOk="0">
                  <a:moveTo>
                    <a:pt x="599" y="0"/>
                  </a:moveTo>
                  <a:cubicBezTo>
                    <a:pt x="505" y="0"/>
                    <a:pt x="412" y="43"/>
                    <a:pt x="355" y="124"/>
                  </a:cubicBezTo>
                  <a:lnTo>
                    <a:pt x="106" y="478"/>
                  </a:lnTo>
                  <a:cubicBezTo>
                    <a:pt x="0" y="612"/>
                    <a:pt x="39" y="803"/>
                    <a:pt x="163" y="899"/>
                  </a:cubicBezTo>
                  <a:lnTo>
                    <a:pt x="1417" y="1799"/>
                  </a:lnTo>
                  <a:cubicBezTo>
                    <a:pt x="1470" y="1837"/>
                    <a:pt x="1531" y="1855"/>
                    <a:pt x="1591" y="1855"/>
                  </a:cubicBezTo>
                  <a:cubicBezTo>
                    <a:pt x="1683" y="1855"/>
                    <a:pt x="1774" y="1812"/>
                    <a:pt x="1838" y="1732"/>
                  </a:cubicBezTo>
                  <a:lnTo>
                    <a:pt x="2087" y="1368"/>
                  </a:lnTo>
                  <a:cubicBezTo>
                    <a:pt x="2182" y="1234"/>
                    <a:pt x="2154" y="1052"/>
                    <a:pt x="2020" y="956"/>
                  </a:cubicBezTo>
                  <a:lnTo>
                    <a:pt x="776" y="57"/>
                  </a:lnTo>
                  <a:cubicBezTo>
                    <a:pt x="722" y="19"/>
                    <a:pt x="660" y="0"/>
                    <a:pt x="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3"/>
            <p:cNvSpPr/>
            <p:nvPr/>
          </p:nvSpPr>
          <p:spPr>
            <a:xfrm>
              <a:off x="2586463" y="1609423"/>
              <a:ext cx="73189" cy="63467"/>
            </a:xfrm>
            <a:custGeom>
              <a:avLst/>
              <a:gdLst/>
              <a:ahLst/>
              <a:cxnLst/>
              <a:rect l="l" t="t" r="r" b="b"/>
              <a:pathLst>
                <a:path w="2173" h="1855" extrusionOk="0">
                  <a:moveTo>
                    <a:pt x="1584" y="0"/>
                  </a:moveTo>
                  <a:cubicBezTo>
                    <a:pt x="1522" y="0"/>
                    <a:pt x="1460" y="19"/>
                    <a:pt x="1407" y="57"/>
                  </a:cubicBezTo>
                  <a:lnTo>
                    <a:pt x="163" y="956"/>
                  </a:lnTo>
                  <a:cubicBezTo>
                    <a:pt x="29" y="1052"/>
                    <a:pt x="0" y="1234"/>
                    <a:pt x="96" y="1368"/>
                  </a:cubicBezTo>
                  <a:lnTo>
                    <a:pt x="345" y="1732"/>
                  </a:lnTo>
                  <a:cubicBezTo>
                    <a:pt x="403" y="1812"/>
                    <a:pt x="495" y="1855"/>
                    <a:pt x="589" y="1855"/>
                  </a:cubicBezTo>
                  <a:cubicBezTo>
                    <a:pt x="651" y="1855"/>
                    <a:pt x="713" y="1837"/>
                    <a:pt x="766" y="1799"/>
                  </a:cubicBezTo>
                  <a:lnTo>
                    <a:pt x="2010" y="899"/>
                  </a:lnTo>
                  <a:cubicBezTo>
                    <a:pt x="2144" y="803"/>
                    <a:pt x="2173" y="612"/>
                    <a:pt x="2077" y="478"/>
                  </a:cubicBezTo>
                  <a:lnTo>
                    <a:pt x="1828" y="124"/>
                  </a:lnTo>
                  <a:cubicBezTo>
                    <a:pt x="1770" y="43"/>
                    <a:pt x="1678" y="0"/>
                    <a:pt x="1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3"/>
            <p:cNvSpPr/>
            <p:nvPr/>
          </p:nvSpPr>
          <p:spPr>
            <a:xfrm>
              <a:off x="2716371" y="1557007"/>
              <a:ext cx="91882" cy="56009"/>
            </a:xfrm>
            <a:custGeom>
              <a:avLst/>
              <a:gdLst/>
              <a:ahLst/>
              <a:cxnLst/>
              <a:rect l="l" t="t" r="r" b="b"/>
              <a:pathLst>
                <a:path w="2728" h="1637" extrusionOk="0">
                  <a:moveTo>
                    <a:pt x="345" y="0"/>
                  </a:moveTo>
                  <a:cubicBezTo>
                    <a:pt x="153" y="0"/>
                    <a:pt x="0" y="153"/>
                    <a:pt x="0" y="345"/>
                  </a:cubicBezTo>
                  <a:lnTo>
                    <a:pt x="0" y="1292"/>
                  </a:lnTo>
                  <a:cubicBezTo>
                    <a:pt x="0" y="1484"/>
                    <a:pt x="153" y="1637"/>
                    <a:pt x="345" y="1637"/>
                  </a:cubicBezTo>
                  <a:lnTo>
                    <a:pt x="2374" y="1637"/>
                  </a:lnTo>
                  <a:cubicBezTo>
                    <a:pt x="2565" y="1637"/>
                    <a:pt x="2718" y="1484"/>
                    <a:pt x="2728" y="1292"/>
                  </a:cubicBezTo>
                  <a:lnTo>
                    <a:pt x="2728" y="345"/>
                  </a:lnTo>
                  <a:cubicBezTo>
                    <a:pt x="2718" y="153"/>
                    <a:pt x="2565" y="0"/>
                    <a:pt x="2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3"/>
            <p:cNvSpPr/>
            <p:nvPr/>
          </p:nvSpPr>
          <p:spPr>
            <a:xfrm>
              <a:off x="2864635" y="1609423"/>
              <a:ext cx="65476" cy="63467"/>
            </a:xfrm>
            <a:custGeom>
              <a:avLst/>
              <a:gdLst/>
              <a:ahLst/>
              <a:cxnLst/>
              <a:rect l="l" t="t" r="r" b="b"/>
              <a:pathLst>
                <a:path w="1944" h="1855" extrusionOk="0">
                  <a:moveTo>
                    <a:pt x="599" y="0"/>
                  </a:moveTo>
                  <a:cubicBezTo>
                    <a:pt x="505" y="0"/>
                    <a:pt x="412" y="43"/>
                    <a:pt x="355" y="124"/>
                  </a:cubicBezTo>
                  <a:lnTo>
                    <a:pt x="106" y="478"/>
                  </a:lnTo>
                  <a:cubicBezTo>
                    <a:pt x="0" y="612"/>
                    <a:pt x="39" y="803"/>
                    <a:pt x="173" y="899"/>
                  </a:cubicBezTo>
                  <a:lnTo>
                    <a:pt x="1417" y="1799"/>
                  </a:lnTo>
                  <a:cubicBezTo>
                    <a:pt x="1470" y="1837"/>
                    <a:pt x="1531" y="1855"/>
                    <a:pt x="1591" y="1855"/>
                  </a:cubicBezTo>
                  <a:cubicBezTo>
                    <a:pt x="1683" y="1855"/>
                    <a:pt x="1774" y="1812"/>
                    <a:pt x="1838" y="1732"/>
                  </a:cubicBezTo>
                  <a:lnTo>
                    <a:pt x="1943" y="1578"/>
                  </a:lnTo>
                  <a:lnTo>
                    <a:pt x="1005" y="889"/>
                  </a:lnTo>
                  <a:cubicBezTo>
                    <a:pt x="871" y="794"/>
                    <a:pt x="843" y="612"/>
                    <a:pt x="938" y="478"/>
                  </a:cubicBezTo>
                  <a:lnTo>
                    <a:pt x="1082" y="277"/>
                  </a:lnTo>
                  <a:lnTo>
                    <a:pt x="776" y="57"/>
                  </a:lnTo>
                  <a:cubicBezTo>
                    <a:pt x="722" y="19"/>
                    <a:pt x="660" y="0"/>
                    <a:pt x="599" y="0"/>
                  </a:cubicBezTo>
                  <a:close/>
                </a:path>
              </a:pathLst>
            </a:custGeom>
            <a:solidFill>
              <a:srgbClr val="FFFFFF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3"/>
            <p:cNvSpPr/>
            <p:nvPr/>
          </p:nvSpPr>
          <p:spPr>
            <a:xfrm>
              <a:off x="2586463" y="1609423"/>
              <a:ext cx="65139" cy="63467"/>
            </a:xfrm>
            <a:custGeom>
              <a:avLst/>
              <a:gdLst/>
              <a:ahLst/>
              <a:cxnLst/>
              <a:rect l="l" t="t" r="r" b="b"/>
              <a:pathLst>
                <a:path w="1934" h="1855" extrusionOk="0">
                  <a:moveTo>
                    <a:pt x="1584" y="0"/>
                  </a:moveTo>
                  <a:cubicBezTo>
                    <a:pt x="1522" y="0"/>
                    <a:pt x="1460" y="19"/>
                    <a:pt x="1407" y="57"/>
                  </a:cubicBezTo>
                  <a:lnTo>
                    <a:pt x="163" y="956"/>
                  </a:lnTo>
                  <a:cubicBezTo>
                    <a:pt x="29" y="1052"/>
                    <a:pt x="0" y="1234"/>
                    <a:pt x="96" y="1368"/>
                  </a:cubicBezTo>
                  <a:lnTo>
                    <a:pt x="345" y="1732"/>
                  </a:lnTo>
                  <a:cubicBezTo>
                    <a:pt x="403" y="1812"/>
                    <a:pt x="495" y="1855"/>
                    <a:pt x="589" y="1855"/>
                  </a:cubicBezTo>
                  <a:cubicBezTo>
                    <a:pt x="651" y="1855"/>
                    <a:pt x="713" y="1837"/>
                    <a:pt x="766" y="1799"/>
                  </a:cubicBezTo>
                  <a:lnTo>
                    <a:pt x="1072" y="1578"/>
                  </a:lnTo>
                  <a:lnTo>
                    <a:pt x="929" y="1368"/>
                  </a:lnTo>
                  <a:cubicBezTo>
                    <a:pt x="833" y="1234"/>
                    <a:pt x="862" y="1052"/>
                    <a:pt x="996" y="956"/>
                  </a:cubicBezTo>
                  <a:lnTo>
                    <a:pt x="1933" y="277"/>
                  </a:lnTo>
                  <a:lnTo>
                    <a:pt x="1828" y="124"/>
                  </a:lnTo>
                  <a:cubicBezTo>
                    <a:pt x="1770" y="43"/>
                    <a:pt x="1678" y="0"/>
                    <a:pt x="1584" y="0"/>
                  </a:cubicBezTo>
                  <a:close/>
                </a:path>
              </a:pathLst>
            </a:custGeom>
            <a:solidFill>
              <a:srgbClr val="FFFFFF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3"/>
            <p:cNvSpPr/>
            <p:nvPr/>
          </p:nvSpPr>
          <p:spPr>
            <a:xfrm>
              <a:off x="2716674" y="1557007"/>
              <a:ext cx="39676" cy="56009"/>
            </a:xfrm>
            <a:custGeom>
              <a:avLst/>
              <a:gdLst/>
              <a:ahLst/>
              <a:cxnLst/>
              <a:rect l="l" t="t" r="r" b="b"/>
              <a:pathLst>
                <a:path w="1178" h="1637" extrusionOk="0">
                  <a:moveTo>
                    <a:pt x="345" y="0"/>
                  </a:moveTo>
                  <a:cubicBezTo>
                    <a:pt x="154" y="0"/>
                    <a:pt x="1" y="153"/>
                    <a:pt x="1" y="345"/>
                  </a:cubicBezTo>
                  <a:lnTo>
                    <a:pt x="1" y="1292"/>
                  </a:lnTo>
                  <a:cubicBezTo>
                    <a:pt x="1" y="1484"/>
                    <a:pt x="154" y="1637"/>
                    <a:pt x="345" y="1637"/>
                  </a:cubicBezTo>
                  <a:lnTo>
                    <a:pt x="1178" y="1637"/>
                  </a:lnTo>
                  <a:cubicBezTo>
                    <a:pt x="986" y="1637"/>
                    <a:pt x="833" y="1484"/>
                    <a:pt x="833" y="1292"/>
                  </a:cubicBezTo>
                  <a:lnTo>
                    <a:pt x="833" y="345"/>
                  </a:lnTo>
                  <a:cubicBezTo>
                    <a:pt x="833" y="153"/>
                    <a:pt x="986" y="0"/>
                    <a:pt x="1178" y="0"/>
                  </a:cubicBezTo>
                  <a:close/>
                </a:path>
              </a:pathLst>
            </a:custGeom>
            <a:solidFill>
              <a:srgbClr val="FFFFFF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3"/>
            <p:cNvSpPr/>
            <p:nvPr/>
          </p:nvSpPr>
          <p:spPr>
            <a:xfrm>
              <a:off x="2605796" y="1691914"/>
              <a:ext cx="301412" cy="294515"/>
            </a:xfrm>
            <a:custGeom>
              <a:avLst/>
              <a:gdLst/>
              <a:ahLst/>
              <a:cxnLst/>
              <a:rect l="l" t="t" r="r" b="b"/>
              <a:pathLst>
                <a:path w="8949" h="8608" extrusionOk="0">
                  <a:moveTo>
                    <a:pt x="4853" y="421"/>
                  </a:moveTo>
                  <a:cubicBezTo>
                    <a:pt x="5398" y="450"/>
                    <a:pt x="5925" y="593"/>
                    <a:pt x="6413" y="842"/>
                  </a:cubicBezTo>
                  <a:lnTo>
                    <a:pt x="6250" y="1129"/>
                  </a:lnTo>
                  <a:cubicBezTo>
                    <a:pt x="6147" y="1259"/>
                    <a:pt x="6323" y="1419"/>
                    <a:pt x="6467" y="1419"/>
                  </a:cubicBezTo>
                  <a:cubicBezTo>
                    <a:pt x="6524" y="1419"/>
                    <a:pt x="6577" y="1393"/>
                    <a:pt x="6604" y="1330"/>
                  </a:cubicBezTo>
                  <a:lnTo>
                    <a:pt x="6767" y="1053"/>
                  </a:lnTo>
                  <a:cubicBezTo>
                    <a:pt x="7226" y="1340"/>
                    <a:pt x="7609" y="1732"/>
                    <a:pt x="7906" y="2182"/>
                  </a:cubicBezTo>
                  <a:lnTo>
                    <a:pt x="7618" y="2345"/>
                  </a:lnTo>
                  <a:cubicBezTo>
                    <a:pt x="7430" y="2427"/>
                    <a:pt x="7578" y="2739"/>
                    <a:pt x="7744" y="2739"/>
                  </a:cubicBezTo>
                  <a:cubicBezTo>
                    <a:pt x="7772" y="2739"/>
                    <a:pt x="7801" y="2729"/>
                    <a:pt x="7829" y="2708"/>
                  </a:cubicBezTo>
                  <a:lnTo>
                    <a:pt x="8116" y="2546"/>
                  </a:lnTo>
                  <a:cubicBezTo>
                    <a:pt x="8365" y="3024"/>
                    <a:pt x="8508" y="3560"/>
                    <a:pt x="8537" y="4096"/>
                  </a:cubicBezTo>
                  <a:lnTo>
                    <a:pt x="8202" y="4096"/>
                  </a:lnTo>
                  <a:cubicBezTo>
                    <a:pt x="7925" y="4096"/>
                    <a:pt x="7925" y="4517"/>
                    <a:pt x="8202" y="4517"/>
                  </a:cubicBezTo>
                  <a:lnTo>
                    <a:pt x="8537" y="4517"/>
                  </a:lnTo>
                  <a:cubicBezTo>
                    <a:pt x="8508" y="5063"/>
                    <a:pt x="8365" y="5589"/>
                    <a:pt x="8116" y="6077"/>
                  </a:cubicBezTo>
                  <a:lnTo>
                    <a:pt x="7829" y="5905"/>
                  </a:lnTo>
                  <a:cubicBezTo>
                    <a:pt x="7801" y="5884"/>
                    <a:pt x="7772" y="5875"/>
                    <a:pt x="7744" y="5875"/>
                  </a:cubicBezTo>
                  <a:cubicBezTo>
                    <a:pt x="7578" y="5875"/>
                    <a:pt x="7430" y="6187"/>
                    <a:pt x="7618" y="6269"/>
                  </a:cubicBezTo>
                  <a:lnTo>
                    <a:pt x="7906" y="6431"/>
                  </a:lnTo>
                  <a:cubicBezTo>
                    <a:pt x="7609" y="6881"/>
                    <a:pt x="7226" y="7264"/>
                    <a:pt x="6767" y="7561"/>
                  </a:cubicBezTo>
                  <a:lnTo>
                    <a:pt x="6767" y="7570"/>
                  </a:lnTo>
                  <a:lnTo>
                    <a:pt x="6604" y="7283"/>
                  </a:lnTo>
                  <a:cubicBezTo>
                    <a:pt x="6577" y="7220"/>
                    <a:pt x="6525" y="7195"/>
                    <a:pt x="6468" y="7195"/>
                  </a:cubicBezTo>
                  <a:cubicBezTo>
                    <a:pt x="6324" y="7195"/>
                    <a:pt x="6147" y="7357"/>
                    <a:pt x="6250" y="7494"/>
                  </a:cubicBezTo>
                  <a:lnTo>
                    <a:pt x="6413" y="7781"/>
                  </a:lnTo>
                  <a:cubicBezTo>
                    <a:pt x="5925" y="8020"/>
                    <a:pt x="5398" y="8164"/>
                    <a:pt x="4853" y="8192"/>
                  </a:cubicBezTo>
                  <a:lnTo>
                    <a:pt x="4853" y="7867"/>
                  </a:lnTo>
                  <a:cubicBezTo>
                    <a:pt x="4853" y="7723"/>
                    <a:pt x="4750" y="7652"/>
                    <a:pt x="4647" y="7652"/>
                  </a:cubicBezTo>
                  <a:cubicBezTo>
                    <a:pt x="4544" y="7652"/>
                    <a:pt x="4441" y="7723"/>
                    <a:pt x="4441" y="7867"/>
                  </a:cubicBezTo>
                  <a:lnTo>
                    <a:pt x="4441" y="8192"/>
                  </a:lnTo>
                  <a:cubicBezTo>
                    <a:pt x="3896" y="8164"/>
                    <a:pt x="3369" y="8020"/>
                    <a:pt x="2881" y="7781"/>
                  </a:cubicBezTo>
                  <a:lnTo>
                    <a:pt x="3044" y="7494"/>
                  </a:lnTo>
                  <a:cubicBezTo>
                    <a:pt x="3111" y="7333"/>
                    <a:pt x="2982" y="7196"/>
                    <a:pt x="2849" y="7196"/>
                  </a:cubicBezTo>
                  <a:cubicBezTo>
                    <a:pt x="2792" y="7196"/>
                    <a:pt x="2733" y="7222"/>
                    <a:pt x="2690" y="7283"/>
                  </a:cubicBezTo>
                  <a:lnTo>
                    <a:pt x="2527" y="7570"/>
                  </a:lnTo>
                  <a:cubicBezTo>
                    <a:pt x="2068" y="7273"/>
                    <a:pt x="1685" y="6881"/>
                    <a:pt x="1388" y="6431"/>
                  </a:cubicBezTo>
                  <a:lnTo>
                    <a:pt x="1675" y="6269"/>
                  </a:lnTo>
                  <a:cubicBezTo>
                    <a:pt x="1842" y="6136"/>
                    <a:pt x="1733" y="5887"/>
                    <a:pt x="1551" y="5887"/>
                  </a:cubicBezTo>
                  <a:cubicBezTo>
                    <a:pt x="1524" y="5887"/>
                    <a:pt x="1495" y="5892"/>
                    <a:pt x="1465" y="5905"/>
                  </a:cubicBezTo>
                  <a:lnTo>
                    <a:pt x="1178" y="6077"/>
                  </a:lnTo>
                  <a:cubicBezTo>
                    <a:pt x="929" y="5589"/>
                    <a:pt x="785" y="5063"/>
                    <a:pt x="757" y="4517"/>
                  </a:cubicBezTo>
                  <a:lnTo>
                    <a:pt x="1092" y="4517"/>
                  </a:lnTo>
                  <a:cubicBezTo>
                    <a:pt x="1369" y="4517"/>
                    <a:pt x="1369" y="4096"/>
                    <a:pt x="1092" y="4096"/>
                  </a:cubicBezTo>
                  <a:lnTo>
                    <a:pt x="757" y="4096"/>
                  </a:lnTo>
                  <a:cubicBezTo>
                    <a:pt x="785" y="3560"/>
                    <a:pt x="929" y="3024"/>
                    <a:pt x="1178" y="2546"/>
                  </a:cubicBezTo>
                  <a:lnTo>
                    <a:pt x="1465" y="2708"/>
                  </a:lnTo>
                  <a:cubicBezTo>
                    <a:pt x="1495" y="2721"/>
                    <a:pt x="1524" y="2727"/>
                    <a:pt x="1551" y="2727"/>
                  </a:cubicBezTo>
                  <a:cubicBezTo>
                    <a:pt x="1733" y="2727"/>
                    <a:pt x="1842" y="2478"/>
                    <a:pt x="1675" y="2345"/>
                  </a:cubicBezTo>
                  <a:lnTo>
                    <a:pt x="1388" y="2182"/>
                  </a:lnTo>
                  <a:cubicBezTo>
                    <a:pt x="1685" y="1732"/>
                    <a:pt x="2068" y="1340"/>
                    <a:pt x="2527" y="1053"/>
                  </a:cubicBezTo>
                  <a:lnTo>
                    <a:pt x="2690" y="1330"/>
                  </a:lnTo>
                  <a:cubicBezTo>
                    <a:pt x="2714" y="1393"/>
                    <a:pt x="2765" y="1419"/>
                    <a:pt x="2823" y="1419"/>
                  </a:cubicBezTo>
                  <a:cubicBezTo>
                    <a:pt x="2966" y="1419"/>
                    <a:pt x="3146" y="1259"/>
                    <a:pt x="3044" y="1129"/>
                  </a:cubicBezTo>
                  <a:lnTo>
                    <a:pt x="2881" y="842"/>
                  </a:lnTo>
                  <a:cubicBezTo>
                    <a:pt x="3369" y="593"/>
                    <a:pt x="3896" y="450"/>
                    <a:pt x="4441" y="421"/>
                  </a:cubicBezTo>
                  <a:lnTo>
                    <a:pt x="4441" y="756"/>
                  </a:lnTo>
                  <a:cubicBezTo>
                    <a:pt x="4436" y="895"/>
                    <a:pt x="4539" y="964"/>
                    <a:pt x="4643" y="964"/>
                  </a:cubicBezTo>
                  <a:cubicBezTo>
                    <a:pt x="4747" y="964"/>
                    <a:pt x="4853" y="895"/>
                    <a:pt x="4853" y="756"/>
                  </a:cubicBezTo>
                  <a:lnTo>
                    <a:pt x="4853" y="421"/>
                  </a:lnTo>
                  <a:close/>
                  <a:moveTo>
                    <a:pt x="4642" y="0"/>
                  </a:moveTo>
                  <a:cubicBezTo>
                    <a:pt x="2900" y="0"/>
                    <a:pt x="1331" y="1043"/>
                    <a:pt x="670" y="2651"/>
                  </a:cubicBezTo>
                  <a:cubicBezTo>
                    <a:pt x="0" y="4259"/>
                    <a:pt x="364" y="6115"/>
                    <a:pt x="1599" y="7350"/>
                  </a:cubicBezTo>
                  <a:cubicBezTo>
                    <a:pt x="2424" y="8169"/>
                    <a:pt x="3524" y="8608"/>
                    <a:pt x="4646" y="8608"/>
                  </a:cubicBezTo>
                  <a:cubicBezTo>
                    <a:pt x="5201" y="8608"/>
                    <a:pt x="5762" y="8500"/>
                    <a:pt x="6298" y="8278"/>
                  </a:cubicBezTo>
                  <a:cubicBezTo>
                    <a:pt x="7906" y="7618"/>
                    <a:pt x="8949" y="6048"/>
                    <a:pt x="8949" y="4307"/>
                  </a:cubicBezTo>
                  <a:cubicBezTo>
                    <a:pt x="8949" y="1924"/>
                    <a:pt x="7025" y="0"/>
                    <a:pt x="4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3"/>
            <p:cNvSpPr/>
            <p:nvPr/>
          </p:nvSpPr>
          <p:spPr>
            <a:xfrm>
              <a:off x="2640188" y="1716175"/>
              <a:ext cx="243900" cy="239100"/>
            </a:xfrm>
            <a:prstGeom prst="pie">
              <a:avLst>
                <a:gd name="adj1" fmla="val 16201619"/>
                <a:gd name="adj2" fmla="val 1882258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5" name="Google Shape;1025;p33"/>
            <p:cNvGrpSpPr/>
            <p:nvPr/>
          </p:nvGrpSpPr>
          <p:grpSpPr>
            <a:xfrm>
              <a:off x="2743114" y="1744364"/>
              <a:ext cx="38058" cy="114071"/>
              <a:chOff x="2743114" y="1744364"/>
              <a:chExt cx="38058" cy="114071"/>
            </a:xfrm>
          </p:grpSpPr>
          <p:sp>
            <p:nvSpPr>
              <p:cNvPr id="1026" name="Google Shape;1026;p33"/>
              <p:cNvSpPr/>
              <p:nvPr/>
            </p:nvSpPr>
            <p:spPr>
              <a:xfrm>
                <a:off x="2755205" y="1744364"/>
                <a:ext cx="14045" cy="99189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899" extrusionOk="0">
                    <a:moveTo>
                      <a:pt x="207" y="1"/>
                    </a:moveTo>
                    <a:cubicBezTo>
                      <a:pt x="103" y="1"/>
                      <a:pt x="0" y="70"/>
                      <a:pt x="5" y="209"/>
                    </a:cubicBezTo>
                    <a:lnTo>
                      <a:pt x="5" y="2688"/>
                    </a:lnTo>
                    <a:cubicBezTo>
                      <a:pt x="5" y="2802"/>
                      <a:pt x="91" y="2898"/>
                      <a:pt x="206" y="2898"/>
                    </a:cubicBezTo>
                    <a:cubicBezTo>
                      <a:pt x="331" y="2898"/>
                      <a:pt x="417" y="2802"/>
                      <a:pt x="417" y="2688"/>
                    </a:cubicBezTo>
                    <a:lnTo>
                      <a:pt x="417" y="209"/>
                    </a:lnTo>
                    <a:cubicBezTo>
                      <a:pt x="417" y="70"/>
                      <a:pt x="311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2743451" y="1819943"/>
                <a:ext cx="37722" cy="38321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20" extrusionOk="0">
                    <a:moveTo>
                      <a:pt x="555" y="0"/>
                    </a:moveTo>
                    <a:cubicBezTo>
                      <a:pt x="249" y="0"/>
                      <a:pt x="0" y="249"/>
                      <a:pt x="0" y="565"/>
                    </a:cubicBezTo>
                    <a:cubicBezTo>
                      <a:pt x="0" y="871"/>
                      <a:pt x="249" y="1120"/>
                      <a:pt x="555" y="1120"/>
                    </a:cubicBezTo>
                    <a:cubicBezTo>
                      <a:pt x="871" y="1120"/>
                      <a:pt x="1120" y="871"/>
                      <a:pt x="1120" y="565"/>
                    </a:cubicBezTo>
                    <a:cubicBezTo>
                      <a:pt x="1120" y="249"/>
                      <a:pt x="871" y="0"/>
                      <a:pt x="5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3"/>
              <p:cNvSpPr/>
              <p:nvPr/>
            </p:nvSpPr>
            <p:spPr>
              <a:xfrm>
                <a:off x="2743114" y="1819772"/>
                <a:ext cx="31289" cy="38663"/>
              </a:xfrm>
              <a:custGeom>
                <a:avLst/>
                <a:gdLst/>
                <a:ahLst/>
                <a:cxnLst/>
                <a:rect l="l" t="t" r="r" b="b"/>
                <a:pathLst>
                  <a:path w="929" h="1130" extrusionOk="0">
                    <a:moveTo>
                      <a:pt x="564" y="0"/>
                    </a:moveTo>
                    <a:cubicBezTo>
                      <a:pt x="274" y="0"/>
                      <a:pt x="0" y="227"/>
                      <a:pt x="0" y="560"/>
                    </a:cubicBezTo>
                    <a:cubicBezTo>
                      <a:pt x="0" y="901"/>
                      <a:pt x="275" y="1129"/>
                      <a:pt x="565" y="1129"/>
                    </a:cubicBezTo>
                    <a:cubicBezTo>
                      <a:pt x="690" y="1129"/>
                      <a:pt x="819" y="1086"/>
                      <a:pt x="929" y="991"/>
                    </a:cubicBezTo>
                    <a:cubicBezTo>
                      <a:pt x="804" y="886"/>
                      <a:pt x="737" y="732"/>
                      <a:pt x="737" y="570"/>
                    </a:cubicBezTo>
                    <a:cubicBezTo>
                      <a:pt x="737" y="397"/>
                      <a:pt x="804" y="244"/>
                      <a:pt x="929" y="139"/>
                    </a:cubicBezTo>
                    <a:cubicBezTo>
                      <a:pt x="818" y="43"/>
                      <a:pt x="690" y="0"/>
                      <a:pt x="564" y="0"/>
                    </a:cubicBezTo>
                    <a:close/>
                  </a:path>
                </a:pathLst>
              </a:custGeom>
              <a:solidFill>
                <a:srgbClr val="FFFFFF">
                  <a:alpha val="44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9" name="Google Shape;1029;p33"/>
          <p:cNvGrpSpPr/>
          <p:nvPr/>
        </p:nvGrpSpPr>
        <p:grpSpPr>
          <a:xfrm>
            <a:off x="6191666" y="1557000"/>
            <a:ext cx="380382" cy="475484"/>
            <a:chOff x="2571947" y="1557007"/>
            <a:chExt cx="380382" cy="475484"/>
          </a:xfrm>
        </p:grpSpPr>
        <p:sp>
          <p:nvSpPr>
            <p:cNvPr id="1030" name="Google Shape;1030;p33"/>
            <p:cNvSpPr/>
            <p:nvPr/>
          </p:nvSpPr>
          <p:spPr>
            <a:xfrm>
              <a:off x="2623209" y="1646067"/>
              <a:ext cx="40955" cy="45882"/>
            </a:xfrm>
            <a:custGeom>
              <a:avLst/>
              <a:gdLst/>
              <a:ahLst/>
              <a:cxnLst/>
              <a:rect l="l" t="t" r="r" b="b"/>
              <a:pathLst>
                <a:path w="1216" h="1341" extrusionOk="0">
                  <a:moveTo>
                    <a:pt x="584" y="0"/>
                  </a:moveTo>
                  <a:lnTo>
                    <a:pt x="0" y="431"/>
                  </a:lnTo>
                  <a:lnTo>
                    <a:pt x="622" y="1340"/>
                  </a:lnTo>
                  <a:cubicBezTo>
                    <a:pt x="814" y="1187"/>
                    <a:pt x="1005" y="1043"/>
                    <a:pt x="1216" y="909"/>
                  </a:cubicBezTo>
                  <a:lnTo>
                    <a:pt x="5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3"/>
            <p:cNvSpPr/>
            <p:nvPr/>
          </p:nvSpPr>
          <p:spPr>
            <a:xfrm>
              <a:off x="2860459" y="1646067"/>
              <a:ext cx="40955" cy="45540"/>
            </a:xfrm>
            <a:custGeom>
              <a:avLst/>
              <a:gdLst/>
              <a:ahLst/>
              <a:cxnLst/>
              <a:rect l="l" t="t" r="r" b="b"/>
              <a:pathLst>
                <a:path w="1216" h="1331" extrusionOk="0">
                  <a:moveTo>
                    <a:pt x="632" y="0"/>
                  </a:moveTo>
                  <a:lnTo>
                    <a:pt x="0" y="909"/>
                  </a:lnTo>
                  <a:cubicBezTo>
                    <a:pt x="201" y="1034"/>
                    <a:pt x="392" y="1177"/>
                    <a:pt x="584" y="1331"/>
                  </a:cubicBezTo>
                  <a:lnTo>
                    <a:pt x="1215" y="421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3"/>
            <p:cNvSpPr/>
            <p:nvPr/>
          </p:nvSpPr>
          <p:spPr>
            <a:xfrm>
              <a:off x="2741497" y="1609389"/>
              <a:ext cx="41628" cy="43248"/>
            </a:xfrm>
            <a:custGeom>
              <a:avLst/>
              <a:gdLst/>
              <a:ahLst/>
              <a:cxnLst/>
              <a:rect l="l" t="t" r="r" b="b"/>
              <a:pathLst>
                <a:path w="1236" h="1264" extrusionOk="0">
                  <a:moveTo>
                    <a:pt x="1" y="0"/>
                  </a:moveTo>
                  <a:lnTo>
                    <a:pt x="1" y="1264"/>
                  </a:lnTo>
                  <a:cubicBezTo>
                    <a:pt x="206" y="1235"/>
                    <a:pt x="412" y="1221"/>
                    <a:pt x="618" y="1221"/>
                  </a:cubicBezTo>
                  <a:cubicBezTo>
                    <a:pt x="824" y="1221"/>
                    <a:pt x="1029" y="1235"/>
                    <a:pt x="1235" y="126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3"/>
            <p:cNvSpPr/>
            <p:nvPr/>
          </p:nvSpPr>
          <p:spPr>
            <a:xfrm>
              <a:off x="2741497" y="1609389"/>
              <a:ext cx="28089" cy="43248"/>
            </a:xfrm>
            <a:custGeom>
              <a:avLst/>
              <a:gdLst/>
              <a:ahLst/>
              <a:cxnLst/>
              <a:rect l="l" t="t" r="r" b="b"/>
              <a:pathLst>
                <a:path w="834" h="1264" extrusionOk="0">
                  <a:moveTo>
                    <a:pt x="1" y="0"/>
                  </a:moveTo>
                  <a:lnTo>
                    <a:pt x="1" y="1264"/>
                  </a:lnTo>
                  <a:cubicBezTo>
                    <a:pt x="202" y="1235"/>
                    <a:pt x="412" y="1225"/>
                    <a:pt x="623" y="1225"/>
                  </a:cubicBezTo>
                  <a:cubicBezTo>
                    <a:pt x="690" y="1225"/>
                    <a:pt x="766" y="1225"/>
                    <a:pt x="833" y="1235"/>
                  </a:cubicBezTo>
                  <a:lnTo>
                    <a:pt x="833" y="0"/>
                  </a:lnTo>
                  <a:close/>
                </a:path>
              </a:pathLst>
            </a:custGeom>
            <a:solidFill>
              <a:srgbClr val="FFFFFF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2571947" y="1646067"/>
              <a:ext cx="380382" cy="386424"/>
            </a:xfrm>
            <a:custGeom>
              <a:avLst/>
              <a:gdLst/>
              <a:ahLst/>
              <a:cxnLst/>
              <a:rect l="l" t="t" r="r" b="b"/>
              <a:pathLst>
                <a:path w="11294" h="11294" extrusionOk="0">
                  <a:moveTo>
                    <a:pt x="5647" y="0"/>
                  </a:moveTo>
                  <a:cubicBezTo>
                    <a:pt x="2527" y="0"/>
                    <a:pt x="1" y="2527"/>
                    <a:pt x="1" y="5647"/>
                  </a:cubicBezTo>
                  <a:cubicBezTo>
                    <a:pt x="1" y="8767"/>
                    <a:pt x="2527" y="11293"/>
                    <a:pt x="5647" y="11293"/>
                  </a:cubicBezTo>
                  <a:cubicBezTo>
                    <a:pt x="8767" y="11293"/>
                    <a:pt x="11294" y="8767"/>
                    <a:pt x="11294" y="5647"/>
                  </a:cubicBezTo>
                  <a:cubicBezTo>
                    <a:pt x="11294" y="2527"/>
                    <a:pt x="8767" y="0"/>
                    <a:pt x="5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3"/>
            <p:cNvSpPr/>
            <p:nvPr/>
          </p:nvSpPr>
          <p:spPr>
            <a:xfrm>
              <a:off x="2571947" y="1646067"/>
              <a:ext cx="207300" cy="386424"/>
            </a:xfrm>
            <a:custGeom>
              <a:avLst/>
              <a:gdLst/>
              <a:ahLst/>
              <a:cxnLst/>
              <a:rect l="l" t="t" r="r" b="b"/>
              <a:pathLst>
                <a:path w="6155" h="11294" extrusionOk="0">
                  <a:moveTo>
                    <a:pt x="5647" y="0"/>
                  </a:moveTo>
                  <a:cubicBezTo>
                    <a:pt x="2527" y="0"/>
                    <a:pt x="1" y="2527"/>
                    <a:pt x="1" y="5647"/>
                  </a:cubicBezTo>
                  <a:cubicBezTo>
                    <a:pt x="1" y="8767"/>
                    <a:pt x="2527" y="11293"/>
                    <a:pt x="5647" y="11293"/>
                  </a:cubicBezTo>
                  <a:cubicBezTo>
                    <a:pt x="5752" y="11293"/>
                    <a:pt x="5858" y="11293"/>
                    <a:pt x="5953" y="11284"/>
                  </a:cubicBezTo>
                  <a:cubicBezTo>
                    <a:pt x="3044" y="11025"/>
                    <a:pt x="814" y="8585"/>
                    <a:pt x="814" y="5656"/>
                  </a:cubicBezTo>
                  <a:cubicBezTo>
                    <a:pt x="814" y="2661"/>
                    <a:pt x="3159" y="182"/>
                    <a:pt x="6154" y="19"/>
                  </a:cubicBezTo>
                  <a:cubicBezTo>
                    <a:pt x="5982" y="10"/>
                    <a:pt x="5819" y="0"/>
                    <a:pt x="5647" y="0"/>
                  </a:cubicBezTo>
                  <a:close/>
                </a:path>
              </a:pathLst>
            </a:custGeom>
            <a:solidFill>
              <a:srgbClr val="FFFFFF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3"/>
            <p:cNvSpPr/>
            <p:nvPr/>
          </p:nvSpPr>
          <p:spPr>
            <a:xfrm>
              <a:off x="2590337" y="1677167"/>
              <a:ext cx="331378" cy="323879"/>
            </a:xfrm>
            <a:custGeom>
              <a:avLst/>
              <a:gdLst/>
              <a:ahLst/>
              <a:cxnLst/>
              <a:rect l="l" t="t" r="r" b="b"/>
              <a:pathLst>
                <a:path w="9839" h="9466" extrusionOk="0">
                  <a:moveTo>
                    <a:pt x="5101" y="0"/>
                  </a:moveTo>
                  <a:cubicBezTo>
                    <a:pt x="3870" y="0"/>
                    <a:pt x="2662" y="481"/>
                    <a:pt x="1761" y="1388"/>
                  </a:cubicBezTo>
                  <a:cubicBezTo>
                    <a:pt x="402" y="2738"/>
                    <a:pt x="0" y="4776"/>
                    <a:pt x="727" y="6546"/>
                  </a:cubicBezTo>
                  <a:cubicBezTo>
                    <a:pt x="1464" y="8317"/>
                    <a:pt x="3187" y="9465"/>
                    <a:pt x="5101" y="9465"/>
                  </a:cubicBezTo>
                  <a:cubicBezTo>
                    <a:pt x="7714" y="9465"/>
                    <a:pt x="9838" y="7350"/>
                    <a:pt x="9838" y="4738"/>
                  </a:cubicBezTo>
                  <a:cubicBezTo>
                    <a:pt x="9838" y="2814"/>
                    <a:pt x="8680" y="1091"/>
                    <a:pt x="6919" y="364"/>
                  </a:cubicBezTo>
                  <a:cubicBezTo>
                    <a:pt x="6331" y="119"/>
                    <a:pt x="5713" y="0"/>
                    <a:pt x="5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3"/>
            <p:cNvSpPr/>
            <p:nvPr/>
          </p:nvSpPr>
          <p:spPr>
            <a:xfrm>
              <a:off x="2605459" y="1677167"/>
              <a:ext cx="166379" cy="323879"/>
            </a:xfrm>
            <a:custGeom>
              <a:avLst/>
              <a:gdLst/>
              <a:ahLst/>
              <a:cxnLst/>
              <a:rect l="l" t="t" r="r" b="b"/>
              <a:pathLst>
                <a:path w="4940" h="9466" extrusionOk="0">
                  <a:moveTo>
                    <a:pt x="4652" y="0"/>
                  </a:moveTo>
                  <a:cubicBezTo>
                    <a:pt x="2068" y="39"/>
                    <a:pt x="1" y="2144"/>
                    <a:pt x="1" y="4738"/>
                  </a:cubicBezTo>
                  <a:cubicBezTo>
                    <a:pt x="1" y="7322"/>
                    <a:pt x="2068" y="9427"/>
                    <a:pt x="4652" y="9465"/>
                  </a:cubicBezTo>
                  <a:cubicBezTo>
                    <a:pt x="4748" y="9465"/>
                    <a:pt x="4843" y="9465"/>
                    <a:pt x="4939" y="9456"/>
                  </a:cubicBezTo>
                  <a:cubicBezTo>
                    <a:pt x="2441" y="9303"/>
                    <a:pt x="489" y="7236"/>
                    <a:pt x="489" y="4738"/>
                  </a:cubicBezTo>
                  <a:cubicBezTo>
                    <a:pt x="489" y="2230"/>
                    <a:pt x="2441" y="163"/>
                    <a:pt x="4939" y="10"/>
                  </a:cubicBezTo>
                  <a:cubicBezTo>
                    <a:pt x="4843" y="10"/>
                    <a:pt x="4748" y="0"/>
                    <a:pt x="4652" y="0"/>
                  </a:cubicBezTo>
                  <a:close/>
                </a:path>
              </a:pathLst>
            </a:custGeom>
            <a:solidFill>
              <a:srgbClr val="FFFFFF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3"/>
            <p:cNvSpPr/>
            <p:nvPr/>
          </p:nvSpPr>
          <p:spPr>
            <a:xfrm>
              <a:off x="2612229" y="1698927"/>
              <a:ext cx="287257" cy="280495"/>
            </a:xfrm>
            <a:custGeom>
              <a:avLst/>
              <a:gdLst/>
              <a:ahLst/>
              <a:cxnLst/>
              <a:rect l="l" t="t" r="r" b="b"/>
              <a:pathLst>
                <a:path w="8529" h="8198" extrusionOk="0">
                  <a:moveTo>
                    <a:pt x="4420" y="0"/>
                  </a:moveTo>
                  <a:cubicBezTo>
                    <a:pt x="3353" y="0"/>
                    <a:pt x="2303" y="415"/>
                    <a:pt x="1523" y="1202"/>
                  </a:cubicBezTo>
                  <a:cubicBezTo>
                    <a:pt x="345" y="2369"/>
                    <a:pt x="1" y="4140"/>
                    <a:pt x="633" y="5671"/>
                  </a:cubicBezTo>
                  <a:cubicBezTo>
                    <a:pt x="1264" y="7202"/>
                    <a:pt x="2767" y="8198"/>
                    <a:pt x="4422" y="8198"/>
                  </a:cubicBezTo>
                  <a:cubicBezTo>
                    <a:pt x="6691" y="8198"/>
                    <a:pt x="8518" y="6360"/>
                    <a:pt x="8528" y="4102"/>
                  </a:cubicBezTo>
                  <a:cubicBezTo>
                    <a:pt x="8518" y="2436"/>
                    <a:pt x="7523" y="944"/>
                    <a:pt x="5992" y="312"/>
                  </a:cubicBezTo>
                  <a:cubicBezTo>
                    <a:pt x="5484" y="102"/>
                    <a:pt x="4950" y="0"/>
                    <a:pt x="44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3"/>
            <p:cNvSpPr/>
            <p:nvPr/>
          </p:nvSpPr>
          <p:spPr>
            <a:xfrm>
              <a:off x="2623209" y="1698927"/>
              <a:ext cx="155703" cy="280631"/>
            </a:xfrm>
            <a:custGeom>
              <a:avLst/>
              <a:gdLst/>
              <a:ahLst/>
              <a:cxnLst/>
              <a:rect l="l" t="t" r="r" b="b"/>
              <a:pathLst>
                <a:path w="4623" h="8202" extrusionOk="0">
                  <a:moveTo>
                    <a:pt x="4091" y="0"/>
                  </a:moveTo>
                  <a:cubicBezTo>
                    <a:pt x="1867" y="0"/>
                    <a:pt x="0" y="1804"/>
                    <a:pt x="0" y="4102"/>
                  </a:cubicBezTo>
                  <a:cubicBezTo>
                    <a:pt x="0" y="6395"/>
                    <a:pt x="1875" y="8201"/>
                    <a:pt x="4105" y="8201"/>
                  </a:cubicBezTo>
                  <a:cubicBezTo>
                    <a:pt x="4276" y="8201"/>
                    <a:pt x="4448" y="8191"/>
                    <a:pt x="4623" y="8169"/>
                  </a:cubicBezTo>
                  <a:cubicBezTo>
                    <a:pt x="2575" y="7901"/>
                    <a:pt x="1034" y="6159"/>
                    <a:pt x="1034" y="4102"/>
                  </a:cubicBezTo>
                  <a:cubicBezTo>
                    <a:pt x="1034" y="2035"/>
                    <a:pt x="2575" y="293"/>
                    <a:pt x="4623" y="34"/>
                  </a:cubicBezTo>
                  <a:cubicBezTo>
                    <a:pt x="4444" y="11"/>
                    <a:pt x="4266" y="0"/>
                    <a:pt x="4091" y="0"/>
                  </a:cubicBezTo>
                  <a:close/>
                </a:path>
              </a:pathLst>
            </a:custGeom>
            <a:solidFill>
              <a:srgbClr val="114C5F">
                <a:alpha val="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3"/>
            <p:cNvSpPr/>
            <p:nvPr/>
          </p:nvSpPr>
          <p:spPr>
            <a:xfrm>
              <a:off x="2864635" y="1609423"/>
              <a:ext cx="73523" cy="63469"/>
            </a:xfrm>
            <a:custGeom>
              <a:avLst/>
              <a:gdLst/>
              <a:ahLst/>
              <a:cxnLst/>
              <a:rect l="l" t="t" r="r" b="b"/>
              <a:pathLst>
                <a:path w="2183" h="1855" extrusionOk="0">
                  <a:moveTo>
                    <a:pt x="599" y="0"/>
                  </a:moveTo>
                  <a:cubicBezTo>
                    <a:pt x="505" y="0"/>
                    <a:pt x="412" y="43"/>
                    <a:pt x="355" y="124"/>
                  </a:cubicBezTo>
                  <a:lnTo>
                    <a:pt x="106" y="478"/>
                  </a:lnTo>
                  <a:cubicBezTo>
                    <a:pt x="0" y="612"/>
                    <a:pt x="39" y="803"/>
                    <a:pt x="163" y="899"/>
                  </a:cubicBezTo>
                  <a:lnTo>
                    <a:pt x="1417" y="1799"/>
                  </a:lnTo>
                  <a:cubicBezTo>
                    <a:pt x="1470" y="1837"/>
                    <a:pt x="1531" y="1855"/>
                    <a:pt x="1591" y="1855"/>
                  </a:cubicBezTo>
                  <a:cubicBezTo>
                    <a:pt x="1683" y="1855"/>
                    <a:pt x="1774" y="1812"/>
                    <a:pt x="1838" y="1732"/>
                  </a:cubicBezTo>
                  <a:lnTo>
                    <a:pt x="2087" y="1368"/>
                  </a:lnTo>
                  <a:cubicBezTo>
                    <a:pt x="2182" y="1234"/>
                    <a:pt x="2154" y="1052"/>
                    <a:pt x="2020" y="956"/>
                  </a:cubicBezTo>
                  <a:lnTo>
                    <a:pt x="776" y="57"/>
                  </a:lnTo>
                  <a:cubicBezTo>
                    <a:pt x="722" y="19"/>
                    <a:pt x="660" y="0"/>
                    <a:pt x="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3"/>
            <p:cNvSpPr/>
            <p:nvPr/>
          </p:nvSpPr>
          <p:spPr>
            <a:xfrm>
              <a:off x="2586463" y="1609423"/>
              <a:ext cx="73187" cy="63469"/>
            </a:xfrm>
            <a:custGeom>
              <a:avLst/>
              <a:gdLst/>
              <a:ahLst/>
              <a:cxnLst/>
              <a:rect l="l" t="t" r="r" b="b"/>
              <a:pathLst>
                <a:path w="2173" h="1855" extrusionOk="0">
                  <a:moveTo>
                    <a:pt x="1584" y="0"/>
                  </a:moveTo>
                  <a:cubicBezTo>
                    <a:pt x="1522" y="0"/>
                    <a:pt x="1460" y="19"/>
                    <a:pt x="1407" y="57"/>
                  </a:cubicBezTo>
                  <a:lnTo>
                    <a:pt x="163" y="956"/>
                  </a:lnTo>
                  <a:cubicBezTo>
                    <a:pt x="29" y="1052"/>
                    <a:pt x="0" y="1234"/>
                    <a:pt x="96" y="1368"/>
                  </a:cubicBezTo>
                  <a:lnTo>
                    <a:pt x="345" y="1732"/>
                  </a:lnTo>
                  <a:cubicBezTo>
                    <a:pt x="403" y="1812"/>
                    <a:pt x="495" y="1855"/>
                    <a:pt x="589" y="1855"/>
                  </a:cubicBezTo>
                  <a:cubicBezTo>
                    <a:pt x="651" y="1855"/>
                    <a:pt x="713" y="1837"/>
                    <a:pt x="766" y="1799"/>
                  </a:cubicBezTo>
                  <a:lnTo>
                    <a:pt x="2010" y="899"/>
                  </a:lnTo>
                  <a:cubicBezTo>
                    <a:pt x="2144" y="803"/>
                    <a:pt x="2173" y="612"/>
                    <a:pt x="2077" y="478"/>
                  </a:cubicBezTo>
                  <a:lnTo>
                    <a:pt x="1828" y="124"/>
                  </a:lnTo>
                  <a:cubicBezTo>
                    <a:pt x="1770" y="43"/>
                    <a:pt x="1678" y="0"/>
                    <a:pt x="1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3"/>
            <p:cNvSpPr/>
            <p:nvPr/>
          </p:nvSpPr>
          <p:spPr>
            <a:xfrm>
              <a:off x="2716371" y="1557007"/>
              <a:ext cx="91879" cy="56010"/>
            </a:xfrm>
            <a:custGeom>
              <a:avLst/>
              <a:gdLst/>
              <a:ahLst/>
              <a:cxnLst/>
              <a:rect l="l" t="t" r="r" b="b"/>
              <a:pathLst>
                <a:path w="2728" h="1637" extrusionOk="0">
                  <a:moveTo>
                    <a:pt x="345" y="0"/>
                  </a:moveTo>
                  <a:cubicBezTo>
                    <a:pt x="153" y="0"/>
                    <a:pt x="0" y="153"/>
                    <a:pt x="0" y="345"/>
                  </a:cubicBezTo>
                  <a:lnTo>
                    <a:pt x="0" y="1292"/>
                  </a:lnTo>
                  <a:cubicBezTo>
                    <a:pt x="0" y="1484"/>
                    <a:pt x="153" y="1637"/>
                    <a:pt x="345" y="1637"/>
                  </a:cubicBezTo>
                  <a:lnTo>
                    <a:pt x="2374" y="1637"/>
                  </a:lnTo>
                  <a:cubicBezTo>
                    <a:pt x="2565" y="1637"/>
                    <a:pt x="2718" y="1484"/>
                    <a:pt x="2728" y="1292"/>
                  </a:cubicBezTo>
                  <a:lnTo>
                    <a:pt x="2728" y="345"/>
                  </a:lnTo>
                  <a:cubicBezTo>
                    <a:pt x="2718" y="153"/>
                    <a:pt x="2565" y="0"/>
                    <a:pt x="2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2864635" y="1609423"/>
              <a:ext cx="65474" cy="63469"/>
            </a:xfrm>
            <a:custGeom>
              <a:avLst/>
              <a:gdLst/>
              <a:ahLst/>
              <a:cxnLst/>
              <a:rect l="l" t="t" r="r" b="b"/>
              <a:pathLst>
                <a:path w="1944" h="1855" extrusionOk="0">
                  <a:moveTo>
                    <a:pt x="599" y="0"/>
                  </a:moveTo>
                  <a:cubicBezTo>
                    <a:pt x="505" y="0"/>
                    <a:pt x="412" y="43"/>
                    <a:pt x="355" y="124"/>
                  </a:cubicBezTo>
                  <a:lnTo>
                    <a:pt x="106" y="478"/>
                  </a:lnTo>
                  <a:cubicBezTo>
                    <a:pt x="0" y="612"/>
                    <a:pt x="39" y="803"/>
                    <a:pt x="173" y="899"/>
                  </a:cubicBezTo>
                  <a:lnTo>
                    <a:pt x="1417" y="1799"/>
                  </a:lnTo>
                  <a:cubicBezTo>
                    <a:pt x="1470" y="1837"/>
                    <a:pt x="1531" y="1855"/>
                    <a:pt x="1591" y="1855"/>
                  </a:cubicBezTo>
                  <a:cubicBezTo>
                    <a:pt x="1683" y="1855"/>
                    <a:pt x="1774" y="1812"/>
                    <a:pt x="1838" y="1732"/>
                  </a:cubicBezTo>
                  <a:lnTo>
                    <a:pt x="1943" y="1578"/>
                  </a:lnTo>
                  <a:lnTo>
                    <a:pt x="1005" y="889"/>
                  </a:lnTo>
                  <a:cubicBezTo>
                    <a:pt x="871" y="794"/>
                    <a:pt x="843" y="612"/>
                    <a:pt x="938" y="478"/>
                  </a:cubicBezTo>
                  <a:lnTo>
                    <a:pt x="1082" y="277"/>
                  </a:lnTo>
                  <a:lnTo>
                    <a:pt x="776" y="57"/>
                  </a:lnTo>
                  <a:cubicBezTo>
                    <a:pt x="722" y="19"/>
                    <a:pt x="660" y="0"/>
                    <a:pt x="599" y="0"/>
                  </a:cubicBezTo>
                  <a:close/>
                </a:path>
              </a:pathLst>
            </a:custGeom>
            <a:solidFill>
              <a:srgbClr val="FFFFFF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2586463" y="1609423"/>
              <a:ext cx="65137" cy="63469"/>
            </a:xfrm>
            <a:custGeom>
              <a:avLst/>
              <a:gdLst/>
              <a:ahLst/>
              <a:cxnLst/>
              <a:rect l="l" t="t" r="r" b="b"/>
              <a:pathLst>
                <a:path w="1934" h="1855" extrusionOk="0">
                  <a:moveTo>
                    <a:pt x="1584" y="0"/>
                  </a:moveTo>
                  <a:cubicBezTo>
                    <a:pt x="1522" y="0"/>
                    <a:pt x="1460" y="19"/>
                    <a:pt x="1407" y="57"/>
                  </a:cubicBezTo>
                  <a:lnTo>
                    <a:pt x="163" y="956"/>
                  </a:lnTo>
                  <a:cubicBezTo>
                    <a:pt x="29" y="1052"/>
                    <a:pt x="0" y="1234"/>
                    <a:pt x="96" y="1368"/>
                  </a:cubicBezTo>
                  <a:lnTo>
                    <a:pt x="345" y="1732"/>
                  </a:lnTo>
                  <a:cubicBezTo>
                    <a:pt x="403" y="1812"/>
                    <a:pt x="495" y="1855"/>
                    <a:pt x="589" y="1855"/>
                  </a:cubicBezTo>
                  <a:cubicBezTo>
                    <a:pt x="651" y="1855"/>
                    <a:pt x="713" y="1837"/>
                    <a:pt x="766" y="1799"/>
                  </a:cubicBezTo>
                  <a:lnTo>
                    <a:pt x="1072" y="1578"/>
                  </a:lnTo>
                  <a:lnTo>
                    <a:pt x="929" y="1368"/>
                  </a:lnTo>
                  <a:cubicBezTo>
                    <a:pt x="833" y="1234"/>
                    <a:pt x="862" y="1052"/>
                    <a:pt x="996" y="956"/>
                  </a:cubicBezTo>
                  <a:lnTo>
                    <a:pt x="1933" y="277"/>
                  </a:lnTo>
                  <a:lnTo>
                    <a:pt x="1828" y="124"/>
                  </a:lnTo>
                  <a:cubicBezTo>
                    <a:pt x="1770" y="43"/>
                    <a:pt x="1678" y="0"/>
                    <a:pt x="1584" y="0"/>
                  </a:cubicBezTo>
                  <a:close/>
                </a:path>
              </a:pathLst>
            </a:custGeom>
            <a:solidFill>
              <a:srgbClr val="FFFFFF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3"/>
            <p:cNvSpPr/>
            <p:nvPr/>
          </p:nvSpPr>
          <p:spPr>
            <a:xfrm>
              <a:off x="2716674" y="1557007"/>
              <a:ext cx="39675" cy="56010"/>
            </a:xfrm>
            <a:custGeom>
              <a:avLst/>
              <a:gdLst/>
              <a:ahLst/>
              <a:cxnLst/>
              <a:rect l="l" t="t" r="r" b="b"/>
              <a:pathLst>
                <a:path w="1178" h="1637" extrusionOk="0">
                  <a:moveTo>
                    <a:pt x="345" y="0"/>
                  </a:moveTo>
                  <a:cubicBezTo>
                    <a:pt x="154" y="0"/>
                    <a:pt x="1" y="153"/>
                    <a:pt x="1" y="345"/>
                  </a:cubicBezTo>
                  <a:lnTo>
                    <a:pt x="1" y="1292"/>
                  </a:lnTo>
                  <a:cubicBezTo>
                    <a:pt x="1" y="1484"/>
                    <a:pt x="154" y="1637"/>
                    <a:pt x="345" y="1637"/>
                  </a:cubicBezTo>
                  <a:lnTo>
                    <a:pt x="1178" y="1637"/>
                  </a:lnTo>
                  <a:cubicBezTo>
                    <a:pt x="986" y="1637"/>
                    <a:pt x="833" y="1484"/>
                    <a:pt x="833" y="1292"/>
                  </a:cubicBezTo>
                  <a:lnTo>
                    <a:pt x="833" y="345"/>
                  </a:lnTo>
                  <a:cubicBezTo>
                    <a:pt x="833" y="153"/>
                    <a:pt x="986" y="0"/>
                    <a:pt x="1178" y="0"/>
                  </a:cubicBezTo>
                  <a:close/>
                </a:path>
              </a:pathLst>
            </a:custGeom>
            <a:solidFill>
              <a:srgbClr val="FFFFFF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3"/>
            <p:cNvSpPr/>
            <p:nvPr/>
          </p:nvSpPr>
          <p:spPr>
            <a:xfrm>
              <a:off x="2605796" y="1691914"/>
              <a:ext cx="301402" cy="294523"/>
            </a:xfrm>
            <a:custGeom>
              <a:avLst/>
              <a:gdLst/>
              <a:ahLst/>
              <a:cxnLst/>
              <a:rect l="l" t="t" r="r" b="b"/>
              <a:pathLst>
                <a:path w="8949" h="8608" extrusionOk="0">
                  <a:moveTo>
                    <a:pt x="4853" y="421"/>
                  </a:moveTo>
                  <a:cubicBezTo>
                    <a:pt x="5398" y="450"/>
                    <a:pt x="5925" y="593"/>
                    <a:pt x="6413" y="842"/>
                  </a:cubicBezTo>
                  <a:lnTo>
                    <a:pt x="6250" y="1129"/>
                  </a:lnTo>
                  <a:cubicBezTo>
                    <a:pt x="6147" y="1259"/>
                    <a:pt x="6323" y="1419"/>
                    <a:pt x="6467" y="1419"/>
                  </a:cubicBezTo>
                  <a:cubicBezTo>
                    <a:pt x="6524" y="1419"/>
                    <a:pt x="6577" y="1393"/>
                    <a:pt x="6604" y="1330"/>
                  </a:cubicBezTo>
                  <a:lnTo>
                    <a:pt x="6767" y="1053"/>
                  </a:lnTo>
                  <a:cubicBezTo>
                    <a:pt x="7226" y="1340"/>
                    <a:pt x="7609" y="1732"/>
                    <a:pt x="7906" y="2182"/>
                  </a:cubicBezTo>
                  <a:lnTo>
                    <a:pt x="7618" y="2345"/>
                  </a:lnTo>
                  <a:cubicBezTo>
                    <a:pt x="7430" y="2427"/>
                    <a:pt x="7578" y="2739"/>
                    <a:pt x="7744" y="2739"/>
                  </a:cubicBezTo>
                  <a:cubicBezTo>
                    <a:pt x="7772" y="2739"/>
                    <a:pt x="7801" y="2729"/>
                    <a:pt x="7829" y="2708"/>
                  </a:cubicBezTo>
                  <a:lnTo>
                    <a:pt x="8116" y="2546"/>
                  </a:lnTo>
                  <a:cubicBezTo>
                    <a:pt x="8365" y="3024"/>
                    <a:pt x="8508" y="3560"/>
                    <a:pt x="8537" y="4096"/>
                  </a:cubicBezTo>
                  <a:lnTo>
                    <a:pt x="8202" y="4096"/>
                  </a:lnTo>
                  <a:cubicBezTo>
                    <a:pt x="7925" y="4096"/>
                    <a:pt x="7925" y="4517"/>
                    <a:pt x="8202" y="4517"/>
                  </a:cubicBezTo>
                  <a:lnTo>
                    <a:pt x="8537" y="4517"/>
                  </a:lnTo>
                  <a:cubicBezTo>
                    <a:pt x="8508" y="5063"/>
                    <a:pt x="8365" y="5589"/>
                    <a:pt x="8116" y="6077"/>
                  </a:cubicBezTo>
                  <a:lnTo>
                    <a:pt x="7829" y="5905"/>
                  </a:lnTo>
                  <a:cubicBezTo>
                    <a:pt x="7801" y="5884"/>
                    <a:pt x="7772" y="5875"/>
                    <a:pt x="7744" y="5875"/>
                  </a:cubicBezTo>
                  <a:cubicBezTo>
                    <a:pt x="7578" y="5875"/>
                    <a:pt x="7430" y="6187"/>
                    <a:pt x="7618" y="6269"/>
                  </a:cubicBezTo>
                  <a:lnTo>
                    <a:pt x="7906" y="6431"/>
                  </a:lnTo>
                  <a:cubicBezTo>
                    <a:pt x="7609" y="6881"/>
                    <a:pt x="7226" y="7264"/>
                    <a:pt x="6767" y="7561"/>
                  </a:cubicBezTo>
                  <a:lnTo>
                    <a:pt x="6767" y="7570"/>
                  </a:lnTo>
                  <a:lnTo>
                    <a:pt x="6604" y="7283"/>
                  </a:lnTo>
                  <a:cubicBezTo>
                    <a:pt x="6577" y="7220"/>
                    <a:pt x="6525" y="7195"/>
                    <a:pt x="6468" y="7195"/>
                  </a:cubicBezTo>
                  <a:cubicBezTo>
                    <a:pt x="6324" y="7195"/>
                    <a:pt x="6147" y="7357"/>
                    <a:pt x="6250" y="7494"/>
                  </a:cubicBezTo>
                  <a:lnTo>
                    <a:pt x="6413" y="7781"/>
                  </a:lnTo>
                  <a:cubicBezTo>
                    <a:pt x="5925" y="8020"/>
                    <a:pt x="5398" y="8164"/>
                    <a:pt x="4853" y="8192"/>
                  </a:cubicBezTo>
                  <a:lnTo>
                    <a:pt x="4853" y="7867"/>
                  </a:lnTo>
                  <a:cubicBezTo>
                    <a:pt x="4853" y="7723"/>
                    <a:pt x="4750" y="7652"/>
                    <a:pt x="4647" y="7652"/>
                  </a:cubicBezTo>
                  <a:cubicBezTo>
                    <a:pt x="4544" y="7652"/>
                    <a:pt x="4441" y="7723"/>
                    <a:pt x="4441" y="7867"/>
                  </a:cubicBezTo>
                  <a:lnTo>
                    <a:pt x="4441" y="8192"/>
                  </a:lnTo>
                  <a:cubicBezTo>
                    <a:pt x="3896" y="8164"/>
                    <a:pt x="3369" y="8020"/>
                    <a:pt x="2881" y="7781"/>
                  </a:cubicBezTo>
                  <a:lnTo>
                    <a:pt x="3044" y="7494"/>
                  </a:lnTo>
                  <a:cubicBezTo>
                    <a:pt x="3111" y="7333"/>
                    <a:pt x="2982" y="7196"/>
                    <a:pt x="2849" y="7196"/>
                  </a:cubicBezTo>
                  <a:cubicBezTo>
                    <a:pt x="2792" y="7196"/>
                    <a:pt x="2733" y="7222"/>
                    <a:pt x="2690" y="7283"/>
                  </a:cubicBezTo>
                  <a:lnTo>
                    <a:pt x="2527" y="7570"/>
                  </a:lnTo>
                  <a:cubicBezTo>
                    <a:pt x="2068" y="7273"/>
                    <a:pt x="1685" y="6881"/>
                    <a:pt x="1388" y="6431"/>
                  </a:cubicBezTo>
                  <a:lnTo>
                    <a:pt x="1675" y="6269"/>
                  </a:lnTo>
                  <a:cubicBezTo>
                    <a:pt x="1842" y="6136"/>
                    <a:pt x="1733" y="5887"/>
                    <a:pt x="1551" y="5887"/>
                  </a:cubicBezTo>
                  <a:cubicBezTo>
                    <a:pt x="1524" y="5887"/>
                    <a:pt x="1495" y="5892"/>
                    <a:pt x="1465" y="5905"/>
                  </a:cubicBezTo>
                  <a:lnTo>
                    <a:pt x="1178" y="6077"/>
                  </a:lnTo>
                  <a:cubicBezTo>
                    <a:pt x="929" y="5589"/>
                    <a:pt x="785" y="5063"/>
                    <a:pt x="757" y="4517"/>
                  </a:cubicBezTo>
                  <a:lnTo>
                    <a:pt x="1092" y="4517"/>
                  </a:lnTo>
                  <a:cubicBezTo>
                    <a:pt x="1369" y="4517"/>
                    <a:pt x="1369" y="4096"/>
                    <a:pt x="1092" y="4096"/>
                  </a:cubicBezTo>
                  <a:lnTo>
                    <a:pt x="757" y="4096"/>
                  </a:lnTo>
                  <a:cubicBezTo>
                    <a:pt x="785" y="3560"/>
                    <a:pt x="929" y="3024"/>
                    <a:pt x="1178" y="2546"/>
                  </a:cubicBezTo>
                  <a:lnTo>
                    <a:pt x="1465" y="2708"/>
                  </a:lnTo>
                  <a:cubicBezTo>
                    <a:pt x="1495" y="2721"/>
                    <a:pt x="1524" y="2727"/>
                    <a:pt x="1551" y="2727"/>
                  </a:cubicBezTo>
                  <a:cubicBezTo>
                    <a:pt x="1733" y="2727"/>
                    <a:pt x="1842" y="2478"/>
                    <a:pt x="1675" y="2345"/>
                  </a:cubicBezTo>
                  <a:lnTo>
                    <a:pt x="1388" y="2182"/>
                  </a:lnTo>
                  <a:cubicBezTo>
                    <a:pt x="1685" y="1732"/>
                    <a:pt x="2068" y="1340"/>
                    <a:pt x="2527" y="1053"/>
                  </a:cubicBezTo>
                  <a:lnTo>
                    <a:pt x="2690" y="1330"/>
                  </a:lnTo>
                  <a:cubicBezTo>
                    <a:pt x="2714" y="1393"/>
                    <a:pt x="2765" y="1419"/>
                    <a:pt x="2823" y="1419"/>
                  </a:cubicBezTo>
                  <a:cubicBezTo>
                    <a:pt x="2966" y="1419"/>
                    <a:pt x="3146" y="1259"/>
                    <a:pt x="3044" y="1129"/>
                  </a:cubicBezTo>
                  <a:lnTo>
                    <a:pt x="2881" y="842"/>
                  </a:lnTo>
                  <a:cubicBezTo>
                    <a:pt x="3369" y="593"/>
                    <a:pt x="3896" y="450"/>
                    <a:pt x="4441" y="421"/>
                  </a:cubicBezTo>
                  <a:lnTo>
                    <a:pt x="4441" y="756"/>
                  </a:lnTo>
                  <a:cubicBezTo>
                    <a:pt x="4436" y="895"/>
                    <a:pt x="4539" y="964"/>
                    <a:pt x="4643" y="964"/>
                  </a:cubicBezTo>
                  <a:cubicBezTo>
                    <a:pt x="4747" y="964"/>
                    <a:pt x="4853" y="895"/>
                    <a:pt x="4853" y="756"/>
                  </a:cubicBezTo>
                  <a:lnTo>
                    <a:pt x="4853" y="421"/>
                  </a:lnTo>
                  <a:close/>
                  <a:moveTo>
                    <a:pt x="4642" y="0"/>
                  </a:moveTo>
                  <a:cubicBezTo>
                    <a:pt x="2900" y="0"/>
                    <a:pt x="1331" y="1043"/>
                    <a:pt x="670" y="2651"/>
                  </a:cubicBezTo>
                  <a:cubicBezTo>
                    <a:pt x="0" y="4259"/>
                    <a:pt x="364" y="6115"/>
                    <a:pt x="1599" y="7350"/>
                  </a:cubicBezTo>
                  <a:cubicBezTo>
                    <a:pt x="2424" y="8169"/>
                    <a:pt x="3524" y="8608"/>
                    <a:pt x="4646" y="8608"/>
                  </a:cubicBezTo>
                  <a:cubicBezTo>
                    <a:pt x="5201" y="8608"/>
                    <a:pt x="5762" y="8500"/>
                    <a:pt x="6298" y="8278"/>
                  </a:cubicBezTo>
                  <a:cubicBezTo>
                    <a:pt x="7906" y="7618"/>
                    <a:pt x="8949" y="6048"/>
                    <a:pt x="8949" y="4307"/>
                  </a:cubicBezTo>
                  <a:cubicBezTo>
                    <a:pt x="8949" y="1924"/>
                    <a:pt x="7025" y="0"/>
                    <a:pt x="4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3"/>
            <p:cNvSpPr/>
            <p:nvPr/>
          </p:nvSpPr>
          <p:spPr>
            <a:xfrm>
              <a:off x="2640188" y="1716175"/>
              <a:ext cx="243900" cy="239100"/>
            </a:xfrm>
            <a:prstGeom prst="pie">
              <a:avLst>
                <a:gd name="adj1" fmla="val 16201619"/>
                <a:gd name="adj2" fmla="val 108118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8" name="Google Shape;1048;p33"/>
            <p:cNvGrpSpPr/>
            <p:nvPr/>
          </p:nvGrpSpPr>
          <p:grpSpPr>
            <a:xfrm>
              <a:off x="2743114" y="1744364"/>
              <a:ext cx="38058" cy="114071"/>
              <a:chOff x="2743114" y="1744364"/>
              <a:chExt cx="38058" cy="114071"/>
            </a:xfrm>
          </p:grpSpPr>
          <p:sp>
            <p:nvSpPr>
              <p:cNvPr id="1049" name="Google Shape;1049;p33"/>
              <p:cNvSpPr/>
              <p:nvPr/>
            </p:nvSpPr>
            <p:spPr>
              <a:xfrm>
                <a:off x="2755205" y="1744364"/>
                <a:ext cx="14045" cy="99189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899" extrusionOk="0">
                    <a:moveTo>
                      <a:pt x="207" y="1"/>
                    </a:moveTo>
                    <a:cubicBezTo>
                      <a:pt x="103" y="1"/>
                      <a:pt x="0" y="70"/>
                      <a:pt x="5" y="209"/>
                    </a:cubicBezTo>
                    <a:lnTo>
                      <a:pt x="5" y="2688"/>
                    </a:lnTo>
                    <a:cubicBezTo>
                      <a:pt x="5" y="2802"/>
                      <a:pt x="91" y="2898"/>
                      <a:pt x="206" y="2898"/>
                    </a:cubicBezTo>
                    <a:cubicBezTo>
                      <a:pt x="331" y="2898"/>
                      <a:pt x="417" y="2802"/>
                      <a:pt x="417" y="2688"/>
                    </a:cubicBezTo>
                    <a:lnTo>
                      <a:pt x="417" y="209"/>
                    </a:lnTo>
                    <a:cubicBezTo>
                      <a:pt x="417" y="70"/>
                      <a:pt x="311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3"/>
              <p:cNvSpPr/>
              <p:nvPr/>
            </p:nvSpPr>
            <p:spPr>
              <a:xfrm>
                <a:off x="2743451" y="1819943"/>
                <a:ext cx="37722" cy="38321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20" extrusionOk="0">
                    <a:moveTo>
                      <a:pt x="555" y="0"/>
                    </a:moveTo>
                    <a:cubicBezTo>
                      <a:pt x="249" y="0"/>
                      <a:pt x="0" y="249"/>
                      <a:pt x="0" y="565"/>
                    </a:cubicBezTo>
                    <a:cubicBezTo>
                      <a:pt x="0" y="871"/>
                      <a:pt x="249" y="1120"/>
                      <a:pt x="555" y="1120"/>
                    </a:cubicBezTo>
                    <a:cubicBezTo>
                      <a:pt x="871" y="1120"/>
                      <a:pt x="1120" y="871"/>
                      <a:pt x="1120" y="565"/>
                    </a:cubicBezTo>
                    <a:cubicBezTo>
                      <a:pt x="1120" y="249"/>
                      <a:pt x="871" y="0"/>
                      <a:pt x="5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3"/>
              <p:cNvSpPr/>
              <p:nvPr/>
            </p:nvSpPr>
            <p:spPr>
              <a:xfrm>
                <a:off x="2743114" y="1819772"/>
                <a:ext cx="31289" cy="38663"/>
              </a:xfrm>
              <a:custGeom>
                <a:avLst/>
                <a:gdLst/>
                <a:ahLst/>
                <a:cxnLst/>
                <a:rect l="l" t="t" r="r" b="b"/>
                <a:pathLst>
                  <a:path w="929" h="1130" extrusionOk="0">
                    <a:moveTo>
                      <a:pt x="564" y="0"/>
                    </a:moveTo>
                    <a:cubicBezTo>
                      <a:pt x="274" y="0"/>
                      <a:pt x="0" y="227"/>
                      <a:pt x="0" y="560"/>
                    </a:cubicBezTo>
                    <a:cubicBezTo>
                      <a:pt x="0" y="901"/>
                      <a:pt x="275" y="1129"/>
                      <a:pt x="565" y="1129"/>
                    </a:cubicBezTo>
                    <a:cubicBezTo>
                      <a:pt x="690" y="1129"/>
                      <a:pt x="819" y="1086"/>
                      <a:pt x="929" y="991"/>
                    </a:cubicBezTo>
                    <a:cubicBezTo>
                      <a:pt x="804" y="886"/>
                      <a:pt x="737" y="732"/>
                      <a:pt x="737" y="570"/>
                    </a:cubicBezTo>
                    <a:cubicBezTo>
                      <a:pt x="737" y="397"/>
                      <a:pt x="804" y="244"/>
                      <a:pt x="929" y="139"/>
                    </a:cubicBezTo>
                    <a:cubicBezTo>
                      <a:pt x="818" y="43"/>
                      <a:pt x="690" y="0"/>
                      <a:pt x="564" y="0"/>
                    </a:cubicBezTo>
                    <a:close/>
                  </a:path>
                </a:pathLst>
              </a:custGeom>
              <a:solidFill>
                <a:srgbClr val="FFFFFF">
                  <a:alpha val="44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1080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30"/>
          <p:cNvSpPr txBox="1">
            <a:spLocks noGrp="1"/>
          </p:cNvSpPr>
          <p:nvPr>
            <p:ph type="title"/>
          </p:nvPr>
        </p:nvSpPr>
        <p:spPr>
          <a:xfrm>
            <a:off x="720000" y="102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Flow</a:t>
            </a:r>
            <a:endParaRPr dirty="0"/>
          </a:p>
        </p:txBody>
      </p:sp>
      <p:sp>
        <p:nvSpPr>
          <p:cNvPr id="22" name="Google Shape;1136;p55">
            <a:extLst>
              <a:ext uri="{FF2B5EF4-FFF2-40B4-BE49-F238E27FC236}">
                <a16:creationId xmlns:a16="http://schemas.microsoft.com/office/drawing/2014/main" id="{0C2F0415-FB8E-2F72-2C5C-E666A2726A6C}"/>
              </a:ext>
            </a:extLst>
          </p:cNvPr>
          <p:cNvSpPr/>
          <p:nvPr/>
        </p:nvSpPr>
        <p:spPr>
          <a:xfrm>
            <a:off x="1531125" y="904500"/>
            <a:ext cx="176400" cy="176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137;p55">
            <a:extLst>
              <a:ext uri="{FF2B5EF4-FFF2-40B4-BE49-F238E27FC236}">
                <a16:creationId xmlns:a16="http://schemas.microsoft.com/office/drawing/2014/main" id="{DC961B5C-0AD1-32F9-4109-69DFFAE98EA2}"/>
              </a:ext>
            </a:extLst>
          </p:cNvPr>
          <p:cNvSpPr/>
          <p:nvPr/>
        </p:nvSpPr>
        <p:spPr>
          <a:xfrm>
            <a:off x="3495025" y="904500"/>
            <a:ext cx="176400" cy="176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4" name="Google Shape;1138;p55">
            <a:extLst>
              <a:ext uri="{FF2B5EF4-FFF2-40B4-BE49-F238E27FC236}">
                <a16:creationId xmlns:a16="http://schemas.microsoft.com/office/drawing/2014/main" id="{9D68B558-8B73-24D1-302F-2F03F9D7FA0C}"/>
              </a:ext>
            </a:extLst>
          </p:cNvPr>
          <p:cNvSpPr/>
          <p:nvPr/>
        </p:nvSpPr>
        <p:spPr>
          <a:xfrm>
            <a:off x="5458925" y="904500"/>
            <a:ext cx="176400" cy="176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" name="Google Shape;1139;p55">
            <a:extLst>
              <a:ext uri="{FF2B5EF4-FFF2-40B4-BE49-F238E27FC236}">
                <a16:creationId xmlns:a16="http://schemas.microsoft.com/office/drawing/2014/main" id="{701D561A-3CC2-892A-7E0D-D61F642405DF}"/>
              </a:ext>
            </a:extLst>
          </p:cNvPr>
          <p:cNvSpPr/>
          <p:nvPr/>
        </p:nvSpPr>
        <p:spPr>
          <a:xfrm>
            <a:off x="7422825" y="904500"/>
            <a:ext cx="176400" cy="176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" name="Google Shape;1140;p55">
            <a:extLst>
              <a:ext uri="{FF2B5EF4-FFF2-40B4-BE49-F238E27FC236}">
                <a16:creationId xmlns:a16="http://schemas.microsoft.com/office/drawing/2014/main" id="{8E928E8C-E696-86AD-6D6B-4C68F5B199FA}"/>
              </a:ext>
            </a:extLst>
          </p:cNvPr>
          <p:cNvSpPr txBox="1"/>
          <p:nvPr/>
        </p:nvSpPr>
        <p:spPr>
          <a:xfrm flipH="1">
            <a:off x="713125" y="1524463"/>
            <a:ext cx="1812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Salesfoce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Google Shape;1142;p55">
            <a:extLst>
              <a:ext uri="{FF2B5EF4-FFF2-40B4-BE49-F238E27FC236}">
                <a16:creationId xmlns:a16="http://schemas.microsoft.com/office/drawing/2014/main" id="{ADDEFFBA-E686-D553-B721-AC0CEB2ECBE6}"/>
              </a:ext>
            </a:extLst>
          </p:cNvPr>
          <p:cNvSpPr txBox="1"/>
          <p:nvPr/>
        </p:nvSpPr>
        <p:spPr>
          <a:xfrm flipH="1">
            <a:off x="2677025" y="1524463"/>
            <a:ext cx="1812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Object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1144;p55">
            <a:extLst>
              <a:ext uri="{FF2B5EF4-FFF2-40B4-BE49-F238E27FC236}">
                <a16:creationId xmlns:a16="http://schemas.microsoft.com/office/drawing/2014/main" id="{47E4BFFC-C620-4473-E005-E9ED38A114FE}"/>
              </a:ext>
            </a:extLst>
          </p:cNvPr>
          <p:cNvSpPr txBox="1"/>
          <p:nvPr/>
        </p:nvSpPr>
        <p:spPr>
          <a:xfrm flipH="1">
            <a:off x="4640925" y="1524463"/>
            <a:ext cx="1812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Tabs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" name="Google Shape;1146;p55">
            <a:extLst>
              <a:ext uri="{FF2B5EF4-FFF2-40B4-BE49-F238E27FC236}">
                <a16:creationId xmlns:a16="http://schemas.microsoft.com/office/drawing/2014/main" id="{124C7364-6E0F-8B8E-81B3-2FB2C0931C96}"/>
              </a:ext>
            </a:extLst>
          </p:cNvPr>
          <p:cNvSpPr txBox="1"/>
          <p:nvPr/>
        </p:nvSpPr>
        <p:spPr>
          <a:xfrm flipH="1">
            <a:off x="6545580" y="1524463"/>
            <a:ext cx="2183965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Lightning App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4" name="Google Shape;1148;p55">
            <a:extLst>
              <a:ext uri="{FF2B5EF4-FFF2-40B4-BE49-F238E27FC236}">
                <a16:creationId xmlns:a16="http://schemas.microsoft.com/office/drawing/2014/main" id="{4D40C6A6-EF25-FF00-9725-CFADFB8D3DF6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1707525" y="99270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149;p55">
            <a:extLst>
              <a:ext uri="{FF2B5EF4-FFF2-40B4-BE49-F238E27FC236}">
                <a16:creationId xmlns:a16="http://schemas.microsoft.com/office/drawing/2014/main" id="{77CF6615-A809-B409-3184-C37912E056DF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3671425" y="99270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1150;p55">
            <a:extLst>
              <a:ext uri="{FF2B5EF4-FFF2-40B4-BE49-F238E27FC236}">
                <a16:creationId xmlns:a16="http://schemas.microsoft.com/office/drawing/2014/main" id="{9B7DD63D-329E-D5A0-8153-6C066DB78D51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5635325" y="99270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1151;p55">
            <a:extLst>
              <a:ext uri="{FF2B5EF4-FFF2-40B4-BE49-F238E27FC236}">
                <a16:creationId xmlns:a16="http://schemas.microsoft.com/office/drawing/2014/main" id="{11347570-B96F-92DE-46AE-23CB0BD7D379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619325" y="1080900"/>
            <a:ext cx="0" cy="48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1152;p55">
            <a:extLst>
              <a:ext uri="{FF2B5EF4-FFF2-40B4-BE49-F238E27FC236}">
                <a16:creationId xmlns:a16="http://schemas.microsoft.com/office/drawing/2014/main" id="{82F32B98-4937-DCA0-0EBD-465DABA195C6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3583225" y="1080900"/>
            <a:ext cx="0" cy="48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1153;p55">
            <a:extLst>
              <a:ext uri="{FF2B5EF4-FFF2-40B4-BE49-F238E27FC236}">
                <a16:creationId xmlns:a16="http://schemas.microsoft.com/office/drawing/2014/main" id="{87367368-EDD5-3BE7-9D42-CF3B6C78B644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547125" y="1080900"/>
            <a:ext cx="0" cy="48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1154;p55">
            <a:extLst>
              <a:ext uri="{FF2B5EF4-FFF2-40B4-BE49-F238E27FC236}">
                <a16:creationId xmlns:a16="http://schemas.microsoft.com/office/drawing/2014/main" id="{EC6A825C-E9F1-BB21-A73F-2E511627DAED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7511025" y="1080900"/>
            <a:ext cx="0" cy="48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156;p55">
            <a:extLst>
              <a:ext uri="{FF2B5EF4-FFF2-40B4-BE49-F238E27FC236}">
                <a16:creationId xmlns:a16="http://schemas.microsoft.com/office/drawing/2014/main" id="{37FC7E3C-D3E8-FF73-A4BE-ACCF6CF07F4D}"/>
              </a:ext>
            </a:extLst>
          </p:cNvPr>
          <p:cNvSpPr/>
          <p:nvPr/>
        </p:nvSpPr>
        <p:spPr>
          <a:xfrm>
            <a:off x="3495025" y="2266510"/>
            <a:ext cx="176400" cy="176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" name="Google Shape;1157;p55">
            <a:extLst>
              <a:ext uri="{FF2B5EF4-FFF2-40B4-BE49-F238E27FC236}">
                <a16:creationId xmlns:a16="http://schemas.microsoft.com/office/drawing/2014/main" id="{8B6640C0-CD57-0DBA-2B9A-A83178FDDA85}"/>
              </a:ext>
            </a:extLst>
          </p:cNvPr>
          <p:cNvSpPr/>
          <p:nvPr/>
        </p:nvSpPr>
        <p:spPr>
          <a:xfrm>
            <a:off x="5458925" y="2266510"/>
            <a:ext cx="176400" cy="176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4" name="Google Shape;1158;p55">
            <a:extLst>
              <a:ext uri="{FF2B5EF4-FFF2-40B4-BE49-F238E27FC236}">
                <a16:creationId xmlns:a16="http://schemas.microsoft.com/office/drawing/2014/main" id="{58548514-0615-1397-B516-0CE52586E45F}"/>
              </a:ext>
            </a:extLst>
          </p:cNvPr>
          <p:cNvSpPr/>
          <p:nvPr/>
        </p:nvSpPr>
        <p:spPr>
          <a:xfrm>
            <a:off x="7422825" y="2266510"/>
            <a:ext cx="176400" cy="176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" name="Google Shape;1161;p55">
            <a:extLst>
              <a:ext uri="{FF2B5EF4-FFF2-40B4-BE49-F238E27FC236}">
                <a16:creationId xmlns:a16="http://schemas.microsoft.com/office/drawing/2014/main" id="{36579212-D12E-596A-7C74-A4FBB698EB0E}"/>
              </a:ext>
            </a:extLst>
          </p:cNvPr>
          <p:cNvSpPr txBox="1"/>
          <p:nvPr/>
        </p:nvSpPr>
        <p:spPr>
          <a:xfrm flipH="1">
            <a:off x="4836675" y="3157517"/>
            <a:ext cx="1812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Page Layouts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" name="Google Shape;1163;p55">
            <a:extLst>
              <a:ext uri="{FF2B5EF4-FFF2-40B4-BE49-F238E27FC236}">
                <a16:creationId xmlns:a16="http://schemas.microsoft.com/office/drawing/2014/main" id="{2EA571A7-620C-C7E2-BBA2-86BFB474B4E0}"/>
              </a:ext>
            </a:extLst>
          </p:cNvPr>
          <p:cNvSpPr txBox="1"/>
          <p:nvPr/>
        </p:nvSpPr>
        <p:spPr>
          <a:xfrm flipH="1">
            <a:off x="2601225" y="3140702"/>
            <a:ext cx="2340933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Apex Triggers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3" name="Google Shape;1167;p55">
            <a:extLst>
              <a:ext uri="{FF2B5EF4-FFF2-40B4-BE49-F238E27FC236}">
                <a16:creationId xmlns:a16="http://schemas.microsoft.com/office/drawing/2014/main" id="{2AB912CB-FD7F-4B7F-F62B-E9ACAEC98D56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1707525" y="2354710"/>
            <a:ext cx="178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1168;p55">
            <a:extLst>
              <a:ext uri="{FF2B5EF4-FFF2-40B4-BE49-F238E27FC236}">
                <a16:creationId xmlns:a16="http://schemas.microsoft.com/office/drawing/2014/main" id="{EC815266-97EC-D847-F9C4-C0ECC4B08D98}"/>
              </a:ext>
            </a:extLst>
          </p:cNvPr>
          <p:cNvCxnSpPr>
            <a:stCxn id="42" idx="3"/>
            <a:endCxn id="43" idx="1"/>
          </p:cNvCxnSpPr>
          <p:nvPr/>
        </p:nvCxnSpPr>
        <p:spPr>
          <a:xfrm>
            <a:off x="3671425" y="235471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169;p55">
            <a:extLst>
              <a:ext uri="{FF2B5EF4-FFF2-40B4-BE49-F238E27FC236}">
                <a16:creationId xmlns:a16="http://schemas.microsoft.com/office/drawing/2014/main" id="{580B82EE-C843-DC3C-09F8-458903887C28}"/>
              </a:ext>
            </a:extLst>
          </p:cNvPr>
          <p:cNvCxnSpPr>
            <a:stCxn id="43" idx="3"/>
            <a:endCxn id="44" idx="1"/>
          </p:cNvCxnSpPr>
          <p:nvPr/>
        </p:nvCxnSpPr>
        <p:spPr>
          <a:xfrm>
            <a:off x="5635325" y="235471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1170;p55">
            <a:extLst>
              <a:ext uri="{FF2B5EF4-FFF2-40B4-BE49-F238E27FC236}">
                <a16:creationId xmlns:a16="http://schemas.microsoft.com/office/drawing/2014/main" id="{4666353D-9C56-26D6-647B-8A8D13921C86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1619325" y="2442910"/>
            <a:ext cx="0" cy="48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1171;p55">
            <a:extLst>
              <a:ext uri="{FF2B5EF4-FFF2-40B4-BE49-F238E27FC236}">
                <a16:creationId xmlns:a16="http://schemas.microsoft.com/office/drawing/2014/main" id="{8304B647-321B-0585-6CA1-8B11500045F5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3583225" y="2442910"/>
            <a:ext cx="0" cy="48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1172;p55">
            <a:extLst>
              <a:ext uri="{FF2B5EF4-FFF2-40B4-BE49-F238E27FC236}">
                <a16:creationId xmlns:a16="http://schemas.microsoft.com/office/drawing/2014/main" id="{8F096524-880C-D0E7-BDD3-6B2C491F3920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5547125" y="2442910"/>
            <a:ext cx="0" cy="48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173;p55">
            <a:extLst>
              <a:ext uri="{FF2B5EF4-FFF2-40B4-BE49-F238E27FC236}">
                <a16:creationId xmlns:a16="http://schemas.microsoft.com/office/drawing/2014/main" id="{CB4AD213-B64F-6F31-94D7-478B8EB36EA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7511025" y="2442910"/>
            <a:ext cx="0" cy="48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174;p55">
            <a:extLst>
              <a:ext uri="{FF2B5EF4-FFF2-40B4-BE49-F238E27FC236}">
                <a16:creationId xmlns:a16="http://schemas.microsoft.com/office/drawing/2014/main" id="{A28903A6-A8CA-8490-DF11-2EEF34FF81EF}"/>
              </a:ext>
            </a:extLst>
          </p:cNvPr>
          <p:cNvCxnSpPr>
            <a:cxnSpLocks/>
            <a:stCxn id="25" idx="0"/>
            <a:endCxn id="44" idx="3"/>
          </p:cNvCxnSpPr>
          <p:nvPr/>
        </p:nvCxnSpPr>
        <p:spPr>
          <a:xfrm rot="16200000" flipH="1">
            <a:off x="6830020" y="1585505"/>
            <a:ext cx="1450210" cy="88200"/>
          </a:xfrm>
          <a:prstGeom prst="bentConnector4">
            <a:avLst>
              <a:gd name="adj1" fmla="val 4204"/>
              <a:gd name="adj2" fmla="val 132680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4" name="Google Shape;1163;p55">
            <a:extLst>
              <a:ext uri="{FF2B5EF4-FFF2-40B4-BE49-F238E27FC236}">
                <a16:creationId xmlns:a16="http://schemas.microsoft.com/office/drawing/2014/main" id="{B8BC36B9-5AF1-EFD6-D951-A0E7A4DBA5EA}"/>
              </a:ext>
            </a:extLst>
          </p:cNvPr>
          <p:cNvSpPr txBox="1"/>
          <p:nvPr/>
        </p:nvSpPr>
        <p:spPr>
          <a:xfrm flipH="1">
            <a:off x="1451007" y="4474587"/>
            <a:ext cx="2543769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Apex Scheduler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5" name="Google Shape;1163;p55">
            <a:extLst>
              <a:ext uri="{FF2B5EF4-FFF2-40B4-BE49-F238E27FC236}">
                <a16:creationId xmlns:a16="http://schemas.microsoft.com/office/drawing/2014/main" id="{EA5D93A9-7EEA-5908-A2BD-8CC94E49C91C}"/>
              </a:ext>
            </a:extLst>
          </p:cNvPr>
          <p:cNvSpPr txBox="1"/>
          <p:nvPr/>
        </p:nvSpPr>
        <p:spPr>
          <a:xfrm flipH="1">
            <a:off x="3561060" y="4500209"/>
            <a:ext cx="1812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Reports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6" name="Google Shape;1163;p55">
            <a:extLst>
              <a:ext uri="{FF2B5EF4-FFF2-40B4-BE49-F238E27FC236}">
                <a16:creationId xmlns:a16="http://schemas.microsoft.com/office/drawing/2014/main" id="{2C33AD82-E2E0-3D62-0340-E8E7804100A9}"/>
              </a:ext>
            </a:extLst>
          </p:cNvPr>
          <p:cNvSpPr txBox="1"/>
          <p:nvPr/>
        </p:nvSpPr>
        <p:spPr>
          <a:xfrm flipH="1">
            <a:off x="5149226" y="4492452"/>
            <a:ext cx="1812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Dashboard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" name="Google Shape;1155;p55">
            <a:extLst>
              <a:ext uri="{FF2B5EF4-FFF2-40B4-BE49-F238E27FC236}">
                <a16:creationId xmlns:a16="http://schemas.microsoft.com/office/drawing/2014/main" id="{39C8400F-649A-FE85-212A-6BD0F7A1AB83}"/>
              </a:ext>
            </a:extLst>
          </p:cNvPr>
          <p:cNvSpPr/>
          <p:nvPr/>
        </p:nvSpPr>
        <p:spPr>
          <a:xfrm>
            <a:off x="1531125" y="2266510"/>
            <a:ext cx="176400" cy="176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964" name="Google Shape;1174;p55">
            <a:extLst>
              <a:ext uri="{FF2B5EF4-FFF2-40B4-BE49-F238E27FC236}">
                <a16:creationId xmlns:a16="http://schemas.microsoft.com/office/drawing/2014/main" id="{55C9933B-6129-736D-C67D-E103AFF19EE3}"/>
              </a:ext>
            </a:extLst>
          </p:cNvPr>
          <p:cNvCxnSpPr>
            <a:cxnSpLocks/>
            <a:stCxn id="41" idx="1"/>
            <a:endCxn id="968" idx="2"/>
          </p:cNvCxnSpPr>
          <p:nvPr/>
        </p:nvCxnSpPr>
        <p:spPr>
          <a:xfrm rot="10800000" flipH="1" flipV="1">
            <a:off x="1531125" y="2354710"/>
            <a:ext cx="1145320" cy="1642680"/>
          </a:xfrm>
          <a:prstGeom prst="bentConnector4">
            <a:avLst>
              <a:gd name="adj1" fmla="val -69858"/>
              <a:gd name="adj2" fmla="val 9582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8" name="Google Shape;1156;p55">
            <a:extLst>
              <a:ext uri="{FF2B5EF4-FFF2-40B4-BE49-F238E27FC236}">
                <a16:creationId xmlns:a16="http://schemas.microsoft.com/office/drawing/2014/main" id="{0C7D784A-C427-D75B-803B-6F85B01E6FB4}"/>
              </a:ext>
            </a:extLst>
          </p:cNvPr>
          <p:cNvSpPr/>
          <p:nvPr/>
        </p:nvSpPr>
        <p:spPr>
          <a:xfrm>
            <a:off x="2588245" y="3820990"/>
            <a:ext cx="176400" cy="176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9" name="Google Shape;1157;p55">
            <a:extLst>
              <a:ext uri="{FF2B5EF4-FFF2-40B4-BE49-F238E27FC236}">
                <a16:creationId xmlns:a16="http://schemas.microsoft.com/office/drawing/2014/main" id="{3176868C-967A-45E8-1CB6-925EBB681293}"/>
              </a:ext>
            </a:extLst>
          </p:cNvPr>
          <p:cNvSpPr/>
          <p:nvPr/>
        </p:nvSpPr>
        <p:spPr>
          <a:xfrm>
            <a:off x="4437845" y="3820990"/>
            <a:ext cx="176400" cy="176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70" name="Google Shape;1158;p55">
            <a:extLst>
              <a:ext uri="{FF2B5EF4-FFF2-40B4-BE49-F238E27FC236}">
                <a16:creationId xmlns:a16="http://schemas.microsoft.com/office/drawing/2014/main" id="{F7C67BEC-DE34-20A9-76E8-3C017737AD53}"/>
              </a:ext>
            </a:extLst>
          </p:cNvPr>
          <p:cNvSpPr/>
          <p:nvPr/>
        </p:nvSpPr>
        <p:spPr>
          <a:xfrm>
            <a:off x="5934645" y="3820990"/>
            <a:ext cx="176400" cy="176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971" name="Google Shape;1168;p55">
            <a:extLst>
              <a:ext uri="{FF2B5EF4-FFF2-40B4-BE49-F238E27FC236}">
                <a16:creationId xmlns:a16="http://schemas.microsoft.com/office/drawing/2014/main" id="{AA509CBD-44E8-146B-A4A4-8ECA184B8EFD}"/>
              </a:ext>
            </a:extLst>
          </p:cNvPr>
          <p:cNvCxnSpPr>
            <a:stCxn id="968" idx="3"/>
            <a:endCxn id="969" idx="1"/>
          </p:cNvCxnSpPr>
          <p:nvPr/>
        </p:nvCxnSpPr>
        <p:spPr>
          <a:xfrm>
            <a:off x="2764645" y="3909190"/>
            <a:ext cx="167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2" name="Google Shape;1169;p55">
            <a:extLst>
              <a:ext uri="{FF2B5EF4-FFF2-40B4-BE49-F238E27FC236}">
                <a16:creationId xmlns:a16="http://schemas.microsoft.com/office/drawing/2014/main" id="{4375F8B0-8121-8B2F-1F3D-4F32FE262991}"/>
              </a:ext>
            </a:extLst>
          </p:cNvPr>
          <p:cNvCxnSpPr>
            <a:stCxn id="969" idx="3"/>
            <a:endCxn id="970" idx="1"/>
          </p:cNvCxnSpPr>
          <p:nvPr/>
        </p:nvCxnSpPr>
        <p:spPr>
          <a:xfrm>
            <a:off x="4614245" y="3909190"/>
            <a:ext cx="132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3" name="Google Shape;1171;p55">
            <a:extLst>
              <a:ext uri="{FF2B5EF4-FFF2-40B4-BE49-F238E27FC236}">
                <a16:creationId xmlns:a16="http://schemas.microsoft.com/office/drawing/2014/main" id="{1E35AB1A-9A4E-4AA7-B2AE-135006BC77AF}"/>
              </a:ext>
            </a:extLst>
          </p:cNvPr>
          <p:cNvCxnSpPr>
            <a:cxnSpLocks/>
            <a:stCxn id="968" idx="2"/>
          </p:cNvCxnSpPr>
          <p:nvPr/>
        </p:nvCxnSpPr>
        <p:spPr>
          <a:xfrm>
            <a:off x="2676445" y="3997390"/>
            <a:ext cx="0" cy="48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7" name="Google Shape;1172;p55">
            <a:extLst>
              <a:ext uri="{FF2B5EF4-FFF2-40B4-BE49-F238E27FC236}">
                <a16:creationId xmlns:a16="http://schemas.microsoft.com/office/drawing/2014/main" id="{824B4DCC-215D-DDEE-D5D9-BB2FB825BE9B}"/>
              </a:ext>
            </a:extLst>
          </p:cNvPr>
          <p:cNvCxnSpPr>
            <a:cxnSpLocks/>
            <a:stCxn id="969" idx="2"/>
          </p:cNvCxnSpPr>
          <p:nvPr/>
        </p:nvCxnSpPr>
        <p:spPr>
          <a:xfrm>
            <a:off x="4526045" y="3997390"/>
            <a:ext cx="0" cy="48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8" name="Google Shape;1173;p55">
            <a:extLst>
              <a:ext uri="{FF2B5EF4-FFF2-40B4-BE49-F238E27FC236}">
                <a16:creationId xmlns:a16="http://schemas.microsoft.com/office/drawing/2014/main" id="{BFFEBD7B-930B-4B6E-8A57-F408AB6EEC77}"/>
              </a:ext>
            </a:extLst>
          </p:cNvPr>
          <p:cNvCxnSpPr>
            <a:cxnSpLocks/>
            <a:stCxn id="970" idx="2"/>
          </p:cNvCxnSpPr>
          <p:nvPr/>
        </p:nvCxnSpPr>
        <p:spPr>
          <a:xfrm>
            <a:off x="6022845" y="3997390"/>
            <a:ext cx="0" cy="48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1" name="Google Shape;1159;p55">
            <a:extLst>
              <a:ext uri="{FF2B5EF4-FFF2-40B4-BE49-F238E27FC236}">
                <a16:creationId xmlns:a16="http://schemas.microsoft.com/office/drawing/2014/main" id="{DC6F3235-71AD-F1B2-1DC2-DCE1C3AEBA2D}"/>
              </a:ext>
            </a:extLst>
          </p:cNvPr>
          <p:cNvSpPr txBox="1"/>
          <p:nvPr/>
        </p:nvSpPr>
        <p:spPr>
          <a:xfrm flipH="1">
            <a:off x="6693075" y="3245716"/>
            <a:ext cx="1812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Fields &amp; relationships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4" name="Google Shape;1163;p55">
            <a:extLst>
              <a:ext uri="{FF2B5EF4-FFF2-40B4-BE49-F238E27FC236}">
                <a16:creationId xmlns:a16="http://schemas.microsoft.com/office/drawing/2014/main" id="{168857A5-CC3F-0432-1390-867F4EB1813B}"/>
              </a:ext>
            </a:extLst>
          </p:cNvPr>
          <p:cNvSpPr txBox="1"/>
          <p:nvPr/>
        </p:nvSpPr>
        <p:spPr>
          <a:xfrm flipH="1">
            <a:off x="801377" y="3273096"/>
            <a:ext cx="1812295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I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WC Component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35"/>
          <p:cNvSpPr txBox="1">
            <a:spLocks noGrp="1"/>
          </p:cNvSpPr>
          <p:nvPr>
            <p:ph type="subTitle" idx="2"/>
          </p:nvPr>
        </p:nvSpPr>
        <p:spPr>
          <a:xfrm>
            <a:off x="1024763" y="1420895"/>
            <a:ext cx="33534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Opportunity Automobile, Automobile Information, and Invoice.</a:t>
            </a:r>
          </a:p>
        </p:txBody>
      </p:sp>
      <p:sp>
        <p:nvSpPr>
          <p:cNvPr id="1116" name="Google Shape;1116;p35"/>
          <p:cNvSpPr txBox="1">
            <a:spLocks noGrp="1"/>
          </p:cNvSpPr>
          <p:nvPr>
            <p:ph type="subTitle" idx="3"/>
          </p:nvPr>
        </p:nvSpPr>
        <p:spPr>
          <a:xfrm>
            <a:off x="4765837" y="1420895"/>
            <a:ext cx="33534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Master-detail and lookup relationships for efficient data linking.</a:t>
            </a:r>
          </a:p>
        </p:txBody>
      </p:sp>
      <p:sp>
        <p:nvSpPr>
          <p:cNvPr id="1117" name="Google Shape;1117;p35"/>
          <p:cNvSpPr txBox="1">
            <a:spLocks noGrp="1"/>
          </p:cNvSpPr>
          <p:nvPr>
            <p:ph type="subTitle" idx="4"/>
          </p:nvPr>
        </p:nvSpPr>
        <p:spPr>
          <a:xfrm>
            <a:off x="1024763" y="3016820"/>
            <a:ext cx="33534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Automation for tasks like invoice creation and quantity validation.</a:t>
            </a:r>
          </a:p>
        </p:txBody>
      </p:sp>
      <p:sp>
        <p:nvSpPr>
          <p:cNvPr id="1118" name="Google Shape;1118;p35"/>
          <p:cNvSpPr txBox="1">
            <a:spLocks noGrp="1"/>
          </p:cNvSpPr>
          <p:nvPr>
            <p:ph type="subTitle" idx="5"/>
          </p:nvPr>
        </p:nvSpPr>
        <p:spPr>
          <a:xfrm>
            <a:off x="4765837" y="3336860"/>
            <a:ext cx="33534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Real-time display of invoice data.</a:t>
            </a:r>
          </a:p>
        </p:txBody>
      </p:sp>
      <p:sp>
        <p:nvSpPr>
          <p:cNvPr id="1119" name="Google Shape;1119;p35"/>
          <p:cNvSpPr txBox="1">
            <a:spLocks noGrp="1"/>
          </p:cNvSpPr>
          <p:nvPr>
            <p:ph type="title"/>
          </p:nvPr>
        </p:nvSpPr>
        <p:spPr>
          <a:xfrm>
            <a:off x="720000" y="2011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Key Features and Concepts</a:t>
            </a:r>
            <a:endParaRPr dirty="0"/>
          </a:p>
        </p:txBody>
      </p:sp>
      <p:sp>
        <p:nvSpPr>
          <p:cNvPr id="1120" name="Google Shape;1120;p35"/>
          <p:cNvSpPr txBox="1">
            <a:spLocks noGrp="1"/>
          </p:cNvSpPr>
          <p:nvPr>
            <p:ph type="subTitle" idx="1"/>
          </p:nvPr>
        </p:nvSpPr>
        <p:spPr>
          <a:xfrm>
            <a:off x="1024763" y="1020928"/>
            <a:ext cx="33534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Custom Objects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1121" name="Google Shape;1121;p35"/>
          <p:cNvSpPr txBox="1">
            <a:spLocks noGrp="1"/>
          </p:cNvSpPr>
          <p:nvPr>
            <p:ph type="subTitle" idx="6"/>
          </p:nvPr>
        </p:nvSpPr>
        <p:spPr>
          <a:xfrm>
            <a:off x="1024763" y="2449213"/>
            <a:ext cx="33534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Apex Triggers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1122" name="Google Shape;1122;p35"/>
          <p:cNvSpPr txBox="1">
            <a:spLocks noGrp="1"/>
          </p:cNvSpPr>
          <p:nvPr>
            <p:ph type="subTitle" idx="7"/>
          </p:nvPr>
        </p:nvSpPr>
        <p:spPr>
          <a:xfrm>
            <a:off x="4765837" y="1020928"/>
            <a:ext cx="33534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Relationships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1123" name="Google Shape;1123;p35"/>
          <p:cNvSpPr txBox="1">
            <a:spLocks noGrp="1"/>
          </p:cNvSpPr>
          <p:nvPr>
            <p:ph type="subTitle" idx="8"/>
          </p:nvPr>
        </p:nvSpPr>
        <p:spPr>
          <a:xfrm>
            <a:off x="4765837" y="2769253"/>
            <a:ext cx="3353400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Lightning Web Components (LWC)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2" name="Google Shape;1118;p35">
            <a:extLst>
              <a:ext uri="{FF2B5EF4-FFF2-40B4-BE49-F238E27FC236}">
                <a16:creationId xmlns:a16="http://schemas.microsoft.com/office/drawing/2014/main" id="{2A2D08B6-5BFA-2FAF-597D-506D1D709EB1}"/>
              </a:ext>
            </a:extLst>
          </p:cNvPr>
          <p:cNvSpPr txBox="1">
            <a:spLocks/>
          </p:cNvSpPr>
          <p:nvPr/>
        </p:nvSpPr>
        <p:spPr>
          <a:xfrm>
            <a:off x="3089137" y="4455957"/>
            <a:ext cx="33534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Visualization of sales performance and inventory data.</a:t>
            </a:r>
          </a:p>
        </p:txBody>
      </p:sp>
      <p:sp>
        <p:nvSpPr>
          <p:cNvPr id="3" name="Google Shape;1123;p35">
            <a:extLst>
              <a:ext uri="{FF2B5EF4-FFF2-40B4-BE49-F238E27FC236}">
                <a16:creationId xmlns:a16="http://schemas.microsoft.com/office/drawing/2014/main" id="{C241AA62-6B3E-7E5C-1DF3-9B7609BBF93B}"/>
              </a:ext>
            </a:extLst>
          </p:cNvPr>
          <p:cNvSpPr txBox="1">
            <a:spLocks/>
          </p:cNvSpPr>
          <p:nvPr/>
        </p:nvSpPr>
        <p:spPr>
          <a:xfrm>
            <a:off x="3089137" y="4055990"/>
            <a:ext cx="33534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  <a:defRPr sz="24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indent="0"/>
            <a:r>
              <a:rPr lang="en-US" b="1" dirty="0"/>
              <a:t>Reports and Dashboards</a:t>
            </a:r>
            <a:r>
              <a:rPr lang="en-US" dirty="0"/>
              <a:t>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34"/>
          <p:cNvSpPr/>
          <p:nvPr/>
        </p:nvSpPr>
        <p:spPr>
          <a:xfrm flipH="1">
            <a:off x="1616710" y="1382654"/>
            <a:ext cx="640116" cy="640116"/>
          </a:xfrm>
          <a:custGeom>
            <a:avLst/>
            <a:gdLst/>
            <a:ahLst/>
            <a:cxnLst/>
            <a:rect l="l" t="t" r="r" b="b"/>
            <a:pathLst>
              <a:path w="38567" h="38567" fill="none" extrusionOk="0">
                <a:moveTo>
                  <a:pt x="38567" y="19285"/>
                </a:moveTo>
                <a:cubicBezTo>
                  <a:pt x="38567" y="24398"/>
                  <a:pt x="36534" y="29303"/>
                  <a:pt x="32917" y="32920"/>
                </a:cubicBezTo>
                <a:cubicBezTo>
                  <a:pt x="29303" y="36533"/>
                  <a:pt x="24399" y="38566"/>
                  <a:pt x="19282" y="38566"/>
                </a:cubicBezTo>
                <a:cubicBezTo>
                  <a:pt x="14169" y="38566"/>
                  <a:pt x="9265" y="36533"/>
                  <a:pt x="5647" y="32920"/>
                </a:cubicBezTo>
                <a:cubicBezTo>
                  <a:pt x="2034" y="29303"/>
                  <a:pt x="1" y="24398"/>
                  <a:pt x="1" y="19285"/>
                </a:cubicBezTo>
                <a:cubicBezTo>
                  <a:pt x="1" y="8634"/>
                  <a:pt x="8635" y="0"/>
                  <a:pt x="19282" y="0"/>
                </a:cubicBezTo>
                <a:cubicBezTo>
                  <a:pt x="24399" y="0"/>
                  <a:pt x="29303" y="2033"/>
                  <a:pt x="32917" y="5647"/>
                </a:cubicBezTo>
                <a:cubicBezTo>
                  <a:pt x="36534" y="9264"/>
                  <a:pt x="38567" y="14168"/>
                  <a:pt x="38567" y="19285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38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4"/>
          <p:cNvSpPr/>
          <p:nvPr/>
        </p:nvSpPr>
        <p:spPr>
          <a:xfrm flipH="1">
            <a:off x="4251942" y="1382654"/>
            <a:ext cx="640116" cy="640116"/>
          </a:xfrm>
          <a:custGeom>
            <a:avLst/>
            <a:gdLst/>
            <a:ahLst/>
            <a:cxnLst/>
            <a:rect l="l" t="t" r="r" b="b"/>
            <a:pathLst>
              <a:path w="38567" h="38567" fill="none" extrusionOk="0">
                <a:moveTo>
                  <a:pt x="38567" y="19285"/>
                </a:moveTo>
                <a:cubicBezTo>
                  <a:pt x="38567" y="24398"/>
                  <a:pt x="36534" y="29303"/>
                  <a:pt x="32917" y="32920"/>
                </a:cubicBezTo>
                <a:cubicBezTo>
                  <a:pt x="29303" y="36533"/>
                  <a:pt x="24399" y="38566"/>
                  <a:pt x="19282" y="38566"/>
                </a:cubicBezTo>
                <a:cubicBezTo>
                  <a:pt x="14169" y="38566"/>
                  <a:pt x="9265" y="36533"/>
                  <a:pt x="5647" y="32920"/>
                </a:cubicBezTo>
                <a:cubicBezTo>
                  <a:pt x="2034" y="29303"/>
                  <a:pt x="1" y="24398"/>
                  <a:pt x="1" y="19285"/>
                </a:cubicBezTo>
                <a:cubicBezTo>
                  <a:pt x="1" y="8634"/>
                  <a:pt x="8635" y="0"/>
                  <a:pt x="19282" y="0"/>
                </a:cubicBezTo>
                <a:cubicBezTo>
                  <a:pt x="24399" y="0"/>
                  <a:pt x="29303" y="2033"/>
                  <a:pt x="32917" y="5647"/>
                </a:cubicBezTo>
                <a:cubicBezTo>
                  <a:pt x="36534" y="9264"/>
                  <a:pt x="38567" y="14168"/>
                  <a:pt x="38567" y="19285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38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4"/>
          <p:cNvSpPr/>
          <p:nvPr/>
        </p:nvSpPr>
        <p:spPr>
          <a:xfrm flipH="1">
            <a:off x="6888272" y="1382654"/>
            <a:ext cx="640116" cy="640116"/>
          </a:xfrm>
          <a:custGeom>
            <a:avLst/>
            <a:gdLst/>
            <a:ahLst/>
            <a:cxnLst/>
            <a:rect l="l" t="t" r="r" b="b"/>
            <a:pathLst>
              <a:path w="38567" h="38567" fill="none" extrusionOk="0">
                <a:moveTo>
                  <a:pt x="38567" y="19285"/>
                </a:moveTo>
                <a:cubicBezTo>
                  <a:pt x="38567" y="24398"/>
                  <a:pt x="36534" y="29303"/>
                  <a:pt x="32917" y="32920"/>
                </a:cubicBezTo>
                <a:cubicBezTo>
                  <a:pt x="29303" y="36533"/>
                  <a:pt x="24399" y="38566"/>
                  <a:pt x="19282" y="38566"/>
                </a:cubicBezTo>
                <a:cubicBezTo>
                  <a:pt x="14169" y="38566"/>
                  <a:pt x="9265" y="36533"/>
                  <a:pt x="5647" y="32920"/>
                </a:cubicBezTo>
                <a:cubicBezTo>
                  <a:pt x="2034" y="29303"/>
                  <a:pt x="1" y="24398"/>
                  <a:pt x="1" y="19285"/>
                </a:cubicBezTo>
                <a:cubicBezTo>
                  <a:pt x="1" y="8634"/>
                  <a:pt x="8635" y="0"/>
                  <a:pt x="19282" y="0"/>
                </a:cubicBezTo>
                <a:cubicBezTo>
                  <a:pt x="24399" y="0"/>
                  <a:pt x="29303" y="2033"/>
                  <a:pt x="32917" y="5647"/>
                </a:cubicBezTo>
                <a:cubicBezTo>
                  <a:pt x="36534" y="9264"/>
                  <a:pt x="38567" y="14168"/>
                  <a:pt x="38567" y="19285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38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4"/>
          <p:cNvSpPr txBox="1">
            <a:spLocks noGrp="1"/>
          </p:cNvSpPr>
          <p:nvPr>
            <p:ph type="subTitle" idx="1"/>
          </p:nvPr>
        </p:nvSpPr>
        <p:spPr>
          <a:xfrm>
            <a:off x="711418" y="2183953"/>
            <a:ext cx="245070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Data Model</a:t>
            </a:r>
          </a:p>
        </p:txBody>
      </p:sp>
      <p:sp>
        <p:nvSpPr>
          <p:cNvPr id="1060" name="Google Shape;1060;p34"/>
          <p:cNvSpPr txBox="1">
            <a:spLocks noGrp="1"/>
          </p:cNvSpPr>
          <p:nvPr>
            <p:ph type="subTitle" idx="5"/>
          </p:nvPr>
        </p:nvSpPr>
        <p:spPr>
          <a:xfrm>
            <a:off x="3346650" y="2183953"/>
            <a:ext cx="245070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User Interface</a:t>
            </a:r>
          </a:p>
        </p:txBody>
      </p:sp>
      <p:sp>
        <p:nvSpPr>
          <p:cNvPr id="1061" name="Google Shape;1061;p34"/>
          <p:cNvSpPr txBox="1">
            <a:spLocks noGrp="1"/>
          </p:cNvSpPr>
          <p:nvPr>
            <p:ph type="subTitle" idx="6"/>
          </p:nvPr>
        </p:nvSpPr>
        <p:spPr>
          <a:xfrm>
            <a:off x="5982979" y="2183953"/>
            <a:ext cx="245070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Business Logic</a:t>
            </a:r>
          </a:p>
        </p:txBody>
      </p:sp>
      <p:sp>
        <p:nvSpPr>
          <p:cNvPr id="1062" name="Google Shape;1062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 Design Steps</a:t>
            </a:r>
            <a:endParaRPr dirty="0"/>
          </a:p>
        </p:txBody>
      </p:sp>
      <p:sp>
        <p:nvSpPr>
          <p:cNvPr id="1063" name="Google Shape;1063;p34"/>
          <p:cNvSpPr txBox="1">
            <a:spLocks noGrp="1"/>
          </p:cNvSpPr>
          <p:nvPr>
            <p:ph type="subTitle" idx="2"/>
          </p:nvPr>
        </p:nvSpPr>
        <p:spPr>
          <a:xfrm>
            <a:off x="711418" y="2557620"/>
            <a:ext cx="2450700" cy="9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Custom </a:t>
            </a:r>
            <a:r>
              <a:rPr lang="en-US" b="1" dirty="0"/>
              <a:t>objects</a:t>
            </a:r>
            <a:r>
              <a:rPr lang="en-US" dirty="0"/>
              <a:t> like </a:t>
            </a:r>
            <a:r>
              <a:rPr lang="en-US" b="1" dirty="0"/>
              <a:t>Opportunity Automobile</a:t>
            </a:r>
            <a:r>
              <a:rPr lang="en-US" dirty="0"/>
              <a:t> and </a:t>
            </a:r>
            <a:r>
              <a:rPr lang="en-US" b="1" dirty="0"/>
              <a:t>Invoice</a:t>
            </a:r>
            <a:r>
              <a:rPr lang="en-US" dirty="0"/>
              <a:t> were designed to store specific data.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Fields and relationships </a:t>
            </a:r>
            <a:r>
              <a:rPr lang="en-US" dirty="0"/>
              <a:t>were created to enable seamless integration between objects.</a:t>
            </a:r>
          </a:p>
        </p:txBody>
      </p:sp>
      <p:sp>
        <p:nvSpPr>
          <p:cNvPr id="1064" name="Google Shape;1064;p34"/>
          <p:cNvSpPr txBox="1">
            <a:spLocks noGrp="1"/>
          </p:cNvSpPr>
          <p:nvPr>
            <p:ph type="subTitle" idx="3"/>
          </p:nvPr>
        </p:nvSpPr>
        <p:spPr>
          <a:xfrm>
            <a:off x="3346650" y="2557620"/>
            <a:ext cx="2450700" cy="9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Custom </a:t>
            </a:r>
            <a:r>
              <a:rPr lang="en-US" b="1" dirty="0"/>
              <a:t>tabs</a:t>
            </a:r>
            <a:r>
              <a:rPr lang="en-US" dirty="0"/>
              <a:t> and </a:t>
            </a:r>
            <a:r>
              <a:rPr lang="en-US" b="1" dirty="0"/>
              <a:t>page layouts</a:t>
            </a:r>
            <a:r>
              <a:rPr lang="en-US" dirty="0"/>
              <a:t> were created for easy navigation.</a:t>
            </a:r>
          </a:p>
          <a:p>
            <a:pPr>
              <a:buFont typeface="+mj-lt"/>
              <a:buAutoNum type="arabicPeriod"/>
            </a:pPr>
            <a:r>
              <a:rPr lang="en-US" dirty="0"/>
              <a:t>A </a:t>
            </a:r>
            <a:r>
              <a:rPr lang="en-US" b="1" dirty="0"/>
              <a:t>Lightning App</a:t>
            </a:r>
            <a:r>
              <a:rPr lang="en-US" dirty="0"/>
              <a:t> was configured to group related functionalities for better user accessibility.</a:t>
            </a:r>
          </a:p>
        </p:txBody>
      </p:sp>
      <p:sp>
        <p:nvSpPr>
          <p:cNvPr id="1065" name="Google Shape;1065;p34"/>
          <p:cNvSpPr txBox="1">
            <a:spLocks noGrp="1"/>
          </p:cNvSpPr>
          <p:nvPr>
            <p:ph type="subTitle" idx="4"/>
          </p:nvPr>
        </p:nvSpPr>
        <p:spPr>
          <a:xfrm>
            <a:off x="5982979" y="2557620"/>
            <a:ext cx="2450700" cy="9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Apex triggers </a:t>
            </a:r>
            <a:r>
              <a:rPr lang="en-US" dirty="0"/>
              <a:t>were implemented to automate invoice generation, validate stock availability, and manage opportunities.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 Lightning Web Component </a:t>
            </a:r>
            <a:r>
              <a:rPr lang="en-US" dirty="0"/>
              <a:t>was created to display invoices linked to specific opportunities.</a:t>
            </a:r>
          </a:p>
        </p:txBody>
      </p:sp>
      <p:grpSp>
        <p:nvGrpSpPr>
          <p:cNvPr id="1066" name="Google Shape;1066;p34"/>
          <p:cNvGrpSpPr/>
          <p:nvPr/>
        </p:nvGrpSpPr>
        <p:grpSpPr>
          <a:xfrm>
            <a:off x="4348519" y="1464960"/>
            <a:ext cx="446961" cy="475504"/>
            <a:chOff x="7045643" y="2907723"/>
            <a:chExt cx="345304" cy="365857"/>
          </a:xfrm>
        </p:grpSpPr>
        <p:sp>
          <p:nvSpPr>
            <p:cNvPr id="1067" name="Google Shape;1067;p34"/>
            <p:cNvSpPr/>
            <p:nvPr/>
          </p:nvSpPr>
          <p:spPr>
            <a:xfrm>
              <a:off x="7101638" y="2970429"/>
              <a:ext cx="231636" cy="284223"/>
            </a:xfrm>
            <a:custGeom>
              <a:avLst/>
              <a:gdLst/>
              <a:ahLst/>
              <a:cxnLst/>
              <a:rect l="l" t="t" r="r" b="b"/>
              <a:pathLst>
                <a:path w="8836" h="10842" extrusionOk="0">
                  <a:moveTo>
                    <a:pt x="4418" y="1"/>
                  </a:moveTo>
                  <a:cubicBezTo>
                    <a:pt x="2498" y="1"/>
                    <a:pt x="838" y="1329"/>
                    <a:pt x="420" y="3205"/>
                  </a:cubicBezTo>
                  <a:cubicBezTo>
                    <a:pt x="1" y="5082"/>
                    <a:pt x="939" y="6988"/>
                    <a:pt x="2672" y="7810"/>
                  </a:cubicBezTo>
                  <a:cubicBezTo>
                    <a:pt x="3004" y="7969"/>
                    <a:pt x="3220" y="8301"/>
                    <a:pt x="3220" y="8676"/>
                  </a:cubicBezTo>
                  <a:lnTo>
                    <a:pt x="3220" y="10365"/>
                  </a:lnTo>
                  <a:cubicBezTo>
                    <a:pt x="3220" y="10625"/>
                    <a:pt x="3437" y="10842"/>
                    <a:pt x="3696" y="10842"/>
                  </a:cubicBezTo>
                  <a:lnTo>
                    <a:pt x="5140" y="10842"/>
                  </a:lnTo>
                  <a:cubicBezTo>
                    <a:pt x="5414" y="10842"/>
                    <a:pt x="5631" y="10625"/>
                    <a:pt x="5631" y="10365"/>
                  </a:cubicBezTo>
                  <a:lnTo>
                    <a:pt x="5631" y="8676"/>
                  </a:lnTo>
                  <a:cubicBezTo>
                    <a:pt x="5631" y="8301"/>
                    <a:pt x="5833" y="7969"/>
                    <a:pt x="6165" y="7810"/>
                  </a:cubicBezTo>
                  <a:cubicBezTo>
                    <a:pt x="7897" y="6988"/>
                    <a:pt x="8835" y="5082"/>
                    <a:pt x="8417" y="3205"/>
                  </a:cubicBezTo>
                  <a:cubicBezTo>
                    <a:pt x="7998" y="1329"/>
                    <a:pt x="6338" y="1"/>
                    <a:pt x="4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7129269" y="2989357"/>
              <a:ext cx="176768" cy="177135"/>
            </a:xfrm>
            <a:custGeom>
              <a:avLst/>
              <a:gdLst/>
              <a:ahLst/>
              <a:cxnLst/>
              <a:rect l="l" t="t" r="r" b="b"/>
              <a:pathLst>
                <a:path w="6743" h="6757" extrusionOk="0">
                  <a:moveTo>
                    <a:pt x="3364" y="1"/>
                  </a:moveTo>
                  <a:cubicBezTo>
                    <a:pt x="1502" y="1"/>
                    <a:pt x="1" y="1516"/>
                    <a:pt x="1" y="3378"/>
                  </a:cubicBezTo>
                  <a:cubicBezTo>
                    <a:pt x="1" y="5241"/>
                    <a:pt x="1502" y="6756"/>
                    <a:pt x="3364" y="6756"/>
                  </a:cubicBezTo>
                  <a:cubicBezTo>
                    <a:pt x="5226" y="6756"/>
                    <a:pt x="6742" y="5241"/>
                    <a:pt x="6742" y="3378"/>
                  </a:cubicBezTo>
                  <a:cubicBezTo>
                    <a:pt x="6742" y="1516"/>
                    <a:pt x="5226" y="1"/>
                    <a:pt x="3364" y="1"/>
                  </a:cubicBezTo>
                  <a:close/>
                </a:path>
              </a:pathLst>
            </a:custGeom>
            <a:solidFill>
              <a:srgbClr val="FFFFFF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7148196" y="3008284"/>
              <a:ext cx="138913" cy="139280"/>
            </a:xfrm>
            <a:custGeom>
              <a:avLst/>
              <a:gdLst/>
              <a:ahLst/>
              <a:cxnLst/>
              <a:rect l="l" t="t" r="r" b="b"/>
              <a:pathLst>
                <a:path w="5299" h="5313" extrusionOk="0">
                  <a:moveTo>
                    <a:pt x="2642" y="0"/>
                  </a:moveTo>
                  <a:cubicBezTo>
                    <a:pt x="1184" y="0"/>
                    <a:pt x="1" y="1199"/>
                    <a:pt x="1" y="2656"/>
                  </a:cubicBezTo>
                  <a:cubicBezTo>
                    <a:pt x="1" y="4114"/>
                    <a:pt x="1184" y="5313"/>
                    <a:pt x="2642" y="5313"/>
                  </a:cubicBezTo>
                  <a:cubicBezTo>
                    <a:pt x="4115" y="5313"/>
                    <a:pt x="5298" y="4114"/>
                    <a:pt x="5298" y="2656"/>
                  </a:cubicBezTo>
                  <a:cubicBezTo>
                    <a:pt x="5298" y="1199"/>
                    <a:pt x="4115" y="0"/>
                    <a:pt x="2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7198529" y="3248570"/>
              <a:ext cx="37854" cy="25009"/>
            </a:xfrm>
            <a:custGeom>
              <a:avLst/>
              <a:gdLst/>
              <a:ahLst/>
              <a:cxnLst/>
              <a:rect l="l" t="t" r="r" b="b"/>
              <a:pathLst>
                <a:path w="1444" h="954" extrusionOk="0">
                  <a:moveTo>
                    <a:pt x="0" y="1"/>
                  </a:moveTo>
                  <a:lnTo>
                    <a:pt x="0" y="477"/>
                  </a:lnTo>
                  <a:cubicBezTo>
                    <a:pt x="0" y="737"/>
                    <a:pt x="217" y="954"/>
                    <a:pt x="491" y="954"/>
                  </a:cubicBezTo>
                  <a:lnTo>
                    <a:pt x="968" y="954"/>
                  </a:lnTo>
                  <a:cubicBezTo>
                    <a:pt x="1227" y="954"/>
                    <a:pt x="1444" y="737"/>
                    <a:pt x="1444" y="4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7342711" y="3071436"/>
              <a:ext cx="48236" cy="12950"/>
            </a:xfrm>
            <a:custGeom>
              <a:avLst/>
              <a:gdLst/>
              <a:ahLst/>
              <a:cxnLst/>
              <a:rect l="l" t="t" r="r" b="b"/>
              <a:pathLst>
                <a:path w="1840" h="494" extrusionOk="0">
                  <a:moveTo>
                    <a:pt x="1528" y="1"/>
                  </a:moveTo>
                  <a:cubicBezTo>
                    <a:pt x="1519" y="1"/>
                    <a:pt x="1511" y="1"/>
                    <a:pt x="1502" y="2"/>
                  </a:cubicBezTo>
                  <a:lnTo>
                    <a:pt x="289" y="2"/>
                  </a:lnTo>
                  <a:cubicBezTo>
                    <a:pt x="0" y="31"/>
                    <a:pt x="0" y="464"/>
                    <a:pt x="289" y="493"/>
                  </a:cubicBezTo>
                  <a:lnTo>
                    <a:pt x="1502" y="493"/>
                  </a:lnTo>
                  <a:cubicBezTo>
                    <a:pt x="1511" y="494"/>
                    <a:pt x="1519" y="494"/>
                    <a:pt x="1528" y="494"/>
                  </a:cubicBezTo>
                  <a:cubicBezTo>
                    <a:pt x="1839" y="494"/>
                    <a:pt x="1839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7045643" y="3071436"/>
              <a:ext cx="54658" cy="12950"/>
            </a:xfrm>
            <a:custGeom>
              <a:avLst/>
              <a:gdLst/>
              <a:ahLst/>
              <a:cxnLst/>
              <a:rect l="l" t="t" r="r" b="b"/>
              <a:pathLst>
                <a:path w="2085" h="494" extrusionOk="0">
                  <a:moveTo>
                    <a:pt x="1773" y="1"/>
                  </a:moveTo>
                  <a:cubicBezTo>
                    <a:pt x="1765" y="1"/>
                    <a:pt x="1756" y="1"/>
                    <a:pt x="1747" y="2"/>
                  </a:cubicBezTo>
                  <a:lnTo>
                    <a:pt x="304" y="2"/>
                  </a:lnTo>
                  <a:cubicBezTo>
                    <a:pt x="1" y="31"/>
                    <a:pt x="1" y="464"/>
                    <a:pt x="304" y="493"/>
                  </a:cubicBezTo>
                  <a:lnTo>
                    <a:pt x="1747" y="493"/>
                  </a:lnTo>
                  <a:cubicBezTo>
                    <a:pt x="1756" y="494"/>
                    <a:pt x="1765" y="494"/>
                    <a:pt x="1773" y="494"/>
                  </a:cubicBezTo>
                  <a:cubicBezTo>
                    <a:pt x="2085" y="494"/>
                    <a:pt x="2085" y="1"/>
                    <a:pt x="17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7211400" y="2907723"/>
              <a:ext cx="12505" cy="43831"/>
            </a:xfrm>
            <a:custGeom>
              <a:avLst/>
              <a:gdLst/>
              <a:ahLst/>
              <a:cxnLst/>
              <a:rect l="l" t="t" r="r" b="b"/>
              <a:pathLst>
                <a:path w="477" h="1672" extrusionOk="0">
                  <a:moveTo>
                    <a:pt x="233" y="0"/>
                  </a:moveTo>
                  <a:cubicBezTo>
                    <a:pt x="119" y="0"/>
                    <a:pt x="7" y="76"/>
                    <a:pt x="0" y="228"/>
                  </a:cubicBezTo>
                  <a:lnTo>
                    <a:pt x="0" y="1426"/>
                  </a:lnTo>
                  <a:cubicBezTo>
                    <a:pt x="0" y="1570"/>
                    <a:pt x="101" y="1671"/>
                    <a:pt x="231" y="1671"/>
                  </a:cubicBezTo>
                  <a:cubicBezTo>
                    <a:pt x="361" y="1671"/>
                    <a:pt x="477" y="1570"/>
                    <a:pt x="477" y="1426"/>
                  </a:cubicBezTo>
                  <a:lnTo>
                    <a:pt x="477" y="228"/>
                  </a:lnTo>
                  <a:cubicBezTo>
                    <a:pt x="462" y="76"/>
                    <a:pt x="347" y="0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7204951" y="3014706"/>
              <a:ext cx="25009" cy="107508"/>
            </a:xfrm>
            <a:custGeom>
              <a:avLst/>
              <a:gdLst/>
              <a:ahLst/>
              <a:cxnLst/>
              <a:rect l="l" t="t" r="r" b="b"/>
              <a:pathLst>
                <a:path w="954" h="4101" extrusionOk="0">
                  <a:moveTo>
                    <a:pt x="477" y="1"/>
                  </a:moveTo>
                  <a:cubicBezTo>
                    <a:pt x="217" y="1"/>
                    <a:pt x="1" y="217"/>
                    <a:pt x="15" y="477"/>
                  </a:cubicBezTo>
                  <a:lnTo>
                    <a:pt x="145" y="3783"/>
                  </a:lnTo>
                  <a:cubicBezTo>
                    <a:pt x="160" y="3956"/>
                    <a:pt x="304" y="4100"/>
                    <a:pt x="477" y="4100"/>
                  </a:cubicBezTo>
                  <a:cubicBezTo>
                    <a:pt x="665" y="4100"/>
                    <a:pt x="809" y="3956"/>
                    <a:pt x="809" y="3783"/>
                  </a:cubicBezTo>
                  <a:lnTo>
                    <a:pt x="939" y="477"/>
                  </a:lnTo>
                  <a:cubicBezTo>
                    <a:pt x="954" y="217"/>
                    <a:pt x="737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7207992" y="3134666"/>
              <a:ext cx="18953" cy="18953"/>
            </a:xfrm>
            <a:custGeom>
              <a:avLst/>
              <a:gdLst/>
              <a:ahLst/>
              <a:cxnLst/>
              <a:rect l="l" t="t" r="r" b="b"/>
              <a:pathLst>
                <a:path w="723" h="723" extrusionOk="0">
                  <a:moveTo>
                    <a:pt x="361" y="1"/>
                  </a:moveTo>
                  <a:cubicBezTo>
                    <a:pt x="159" y="1"/>
                    <a:pt x="0" y="160"/>
                    <a:pt x="0" y="362"/>
                  </a:cubicBezTo>
                  <a:cubicBezTo>
                    <a:pt x="0" y="564"/>
                    <a:pt x="159" y="723"/>
                    <a:pt x="361" y="723"/>
                  </a:cubicBezTo>
                  <a:cubicBezTo>
                    <a:pt x="563" y="723"/>
                    <a:pt x="722" y="564"/>
                    <a:pt x="722" y="362"/>
                  </a:cubicBezTo>
                  <a:cubicBezTo>
                    <a:pt x="722" y="160"/>
                    <a:pt x="563" y="1"/>
                    <a:pt x="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7276099" y="2940754"/>
              <a:ext cx="25088" cy="28574"/>
            </a:xfrm>
            <a:custGeom>
              <a:avLst/>
              <a:gdLst/>
              <a:ahLst/>
              <a:cxnLst/>
              <a:rect l="l" t="t" r="r" b="b"/>
              <a:pathLst>
                <a:path w="957" h="1090" extrusionOk="0">
                  <a:moveTo>
                    <a:pt x="646" y="0"/>
                  </a:moveTo>
                  <a:cubicBezTo>
                    <a:pt x="574" y="0"/>
                    <a:pt x="502" y="32"/>
                    <a:pt x="448" y="108"/>
                  </a:cubicBezTo>
                  <a:lnTo>
                    <a:pt x="87" y="729"/>
                  </a:lnTo>
                  <a:cubicBezTo>
                    <a:pt x="1" y="887"/>
                    <a:pt x="116" y="1090"/>
                    <a:pt x="304" y="1090"/>
                  </a:cubicBezTo>
                  <a:cubicBezTo>
                    <a:pt x="376" y="1090"/>
                    <a:pt x="463" y="1046"/>
                    <a:pt x="506" y="974"/>
                  </a:cubicBezTo>
                  <a:lnTo>
                    <a:pt x="867" y="339"/>
                  </a:lnTo>
                  <a:cubicBezTo>
                    <a:pt x="957" y="159"/>
                    <a:pt x="805" y="0"/>
                    <a:pt x="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7133804" y="3185812"/>
              <a:ext cx="26372" cy="29859"/>
            </a:xfrm>
            <a:custGeom>
              <a:avLst/>
              <a:gdLst/>
              <a:ahLst/>
              <a:cxnLst/>
              <a:rect l="l" t="t" r="r" b="b"/>
              <a:pathLst>
                <a:path w="1006" h="1139" extrusionOk="0">
                  <a:moveTo>
                    <a:pt x="665" y="1"/>
                  </a:moveTo>
                  <a:cubicBezTo>
                    <a:pt x="587" y="1"/>
                    <a:pt x="509" y="42"/>
                    <a:pt x="463" y="143"/>
                  </a:cubicBezTo>
                  <a:lnTo>
                    <a:pt x="102" y="778"/>
                  </a:lnTo>
                  <a:cubicBezTo>
                    <a:pt x="1" y="937"/>
                    <a:pt x="116" y="1139"/>
                    <a:pt x="304" y="1139"/>
                  </a:cubicBezTo>
                  <a:cubicBezTo>
                    <a:pt x="391" y="1139"/>
                    <a:pt x="463" y="1081"/>
                    <a:pt x="506" y="1009"/>
                  </a:cubicBezTo>
                  <a:lnTo>
                    <a:pt x="867" y="388"/>
                  </a:lnTo>
                  <a:cubicBezTo>
                    <a:pt x="1005" y="191"/>
                    <a:pt x="834" y="1"/>
                    <a:pt x="6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7132886" y="2939758"/>
              <a:ext cx="26320" cy="29571"/>
            </a:xfrm>
            <a:custGeom>
              <a:avLst/>
              <a:gdLst/>
              <a:ahLst/>
              <a:cxnLst/>
              <a:rect l="l" t="t" r="r" b="b"/>
              <a:pathLst>
                <a:path w="1004" h="1128" extrusionOk="0">
                  <a:moveTo>
                    <a:pt x="333" y="0"/>
                  </a:moveTo>
                  <a:cubicBezTo>
                    <a:pt x="167" y="0"/>
                    <a:pt x="1" y="182"/>
                    <a:pt x="137" y="377"/>
                  </a:cubicBezTo>
                  <a:lnTo>
                    <a:pt x="498" y="1012"/>
                  </a:lnTo>
                  <a:cubicBezTo>
                    <a:pt x="527" y="1084"/>
                    <a:pt x="613" y="1128"/>
                    <a:pt x="700" y="1128"/>
                  </a:cubicBezTo>
                  <a:cubicBezTo>
                    <a:pt x="888" y="1128"/>
                    <a:pt x="1003" y="925"/>
                    <a:pt x="902" y="767"/>
                  </a:cubicBezTo>
                  <a:lnTo>
                    <a:pt x="541" y="146"/>
                  </a:lnTo>
                  <a:cubicBezTo>
                    <a:pt x="494" y="43"/>
                    <a:pt x="414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7276020" y="3186729"/>
              <a:ext cx="25062" cy="28941"/>
            </a:xfrm>
            <a:custGeom>
              <a:avLst/>
              <a:gdLst/>
              <a:ahLst/>
              <a:cxnLst/>
              <a:rect l="l" t="t" r="r" b="b"/>
              <a:pathLst>
                <a:path w="956" h="1104" extrusionOk="0">
                  <a:moveTo>
                    <a:pt x="313" y="1"/>
                  </a:moveTo>
                  <a:cubicBezTo>
                    <a:pt x="153" y="1"/>
                    <a:pt x="0" y="163"/>
                    <a:pt x="90" y="353"/>
                  </a:cubicBezTo>
                  <a:lnTo>
                    <a:pt x="451" y="974"/>
                  </a:lnTo>
                  <a:cubicBezTo>
                    <a:pt x="493" y="1043"/>
                    <a:pt x="574" y="1099"/>
                    <a:pt x="657" y="1104"/>
                  </a:cubicBezTo>
                  <a:lnTo>
                    <a:pt x="657" y="1104"/>
                  </a:lnTo>
                  <a:cubicBezTo>
                    <a:pt x="842" y="1087"/>
                    <a:pt x="956" y="901"/>
                    <a:pt x="870" y="743"/>
                  </a:cubicBezTo>
                  <a:lnTo>
                    <a:pt x="509" y="108"/>
                  </a:lnTo>
                  <a:cubicBezTo>
                    <a:pt x="456" y="33"/>
                    <a:pt x="384" y="1"/>
                    <a:pt x="313" y="1"/>
                  </a:cubicBezTo>
                  <a:close/>
                  <a:moveTo>
                    <a:pt x="657" y="1104"/>
                  </a:moveTo>
                  <a:cubicBezTo>
                    <a:pt x="656" y="1104"/>
                    <a:pt x="655" y="1104"/>
                    <a:pt x="653" y="1104"/>
                  </a:cubicBezTo>
                  <a:lnTo>
                    <a:pt x="668" y="1104"/>
                  </a:lnTo>
                  <a:cubicBezTo>
                    <a:pt x="664" y="1104"/>
                    <a:pt x="661" y="1104"/>
                    <a:pt x="657" y="1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7322185" y="3137550"/>
              <a:ext cx="35312" cy="22886"/>
            </a:xfrm>
            <a:custGeom>
              <a:avLst/>
              <a:gdLst/>
              <a:ahLst/>
              <a:cxnLst/>
              <a:rect l="l" t="t" r="r" b="b"/>
              <a:pathLst>
                <a:path w="1347" h="873" extrusionOk="0">
                  <a:moveTo>
                    <a:pt x="365" y="0"/>
                  </a:moveTo>
                  <a:cubicBezTo>
                    <a:pt x="144" y="0"/>
                    <a:pt x="0" y="348"/>
                    <a:pt x="264" y="468"/>
                  </a:cubicBezTo>
                  <a:lnTo>
                    <a:pt x="899" y="829"/>
                  </a:lnTo>
                  <a:cubicBezTo>
                    <a:pt x="928" y="858"/>
                    <a:pt x="971" y="872"/>
                    <a:pt x="1014" y="872"/>
                  </a:cubicBezTo>
                  <a:cubicBezTo>
                    <a:pt x="1260" y="858"/>
                    <a:pt x="1346" y="540"/>
                    <a:pt x="1130" y="410"/>
                  </a:cubicBezTo>
                  <a:lnTo>
                    <a:pt x="509" y="50"/>
                  </a:lnTo>
                  <a:cubicBezTo>
                    <a:pt x="460" y="15"/>
                    <a:pt x="411" y="0"/>
                    <a:pt x="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7077599" y="2995858"/>
              <a:ext cx="33922" cy="21916"/>
            </a:xfrm>
            <a:custGeom>
              <a:avLst/>
              <a:gdLst/>
              <a:ahLst/>
              <a:cxnLst/>
              <a:rect l="l" t="t" r="r" b="b"/>
              <a:pathLst>
                <a:path w="1294" h="836" extrusionOk="0">
                  <a:moveTo>
                    <a:pt x="343" y="0"/>
                  </a:moveTo>
                  <a:cubicBezTo>
                    <a:pt x="129" y="0"/>
                    <a:pt x="0" y="297"/>
                    <a:pt x="211" y="446"/>
                  </a:cubicBezTo>
                  <a:lnTo>
                    <a:pt x="846" y="806"/>
                  </a:lnTo>
                  <a:cubicBezTo>
                    <a:pt x="875" y="835"/>
                    <a:pt x="918" y="835"/>
                    <a:pt x="961" y="835"/>
                  </a:cubicBezTo>
                  <a:cubicBezTo>
                    <a:pt x="1207" y="835"/>
                    <a:pt x="1293" y="518"/>
                    <a:pt x="1077" y="388"/>
                  </a:cubicBezTo>
                  <a:lnTo>
                    <a:pt x="456" y="27"/>
                  </a:lnTo>
                  <a:cubicBezTo>
                    <a:pt x="417" y="8"/>
                    <a:pt x="379" y="0"/>
                    <a:pt x="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7323784" y="2995255"/>
              <a:ext cx="35312" cy="22519"/>
            </a:xfrm>
            <a:custGeom>
              <a:avLst/>
              <a:gdLst/>
              <a:ahLst/>
              <a:cxnLst/>
              <a:rect l="l" t="t" r="r" b="b"/>
              <a:pathLst>
                <a:path w="1347" h="859" extrusionOk="0">
                  <a:moveTo>
                    <a:pt x="981" y="1"/>
                  </a:moveTo>
                  <a:cubicBezTo>
                    <a:pt x="936" y="1"/>
                    <a:pt x="887" y="15"/>
                    <a:pt x="838" y="50"/>
                  </a:cubicBezTo>
                  <a:lnTo>
                    <a:pt x="217" y="411"/>
                  </a:lnTo>
                  <a:cubicBezTo>
                    <a:pt x="1" y="541"/>
                    <a:pt x="87" y="858"/>
                    <a:pt x="333" y="858"/>
                  </a:cubicBezTo>
                  <a:cubicBezTo>
                    <a:pt x="376" y="858"/>
                    <a:pt x="419" y="858"/>
                    <a:pt x="448" y="829"/>
                  </a:cubicBezTo>
                  <a:lnTo>
                    <a:pt x="1083" y="469"/>
                  </a:lnTo>
                  <a:cubicBezTo>
                    <a:pt x="1347" y="349"/>
                    <a:pt x="1203" y="1"/>
                    <a:pt x="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7077809" y="3137550"/>
              <a:ext cx="34945" cy="22886"/>
            </a:xfrm>
            <a:custGeom>
              <a:avLst/>
              <a:gdLst/>
              <a:ahLst/>
              <a:cxnLst/>
              <a:rect l="l" t="t" r="r" b="b"/>
              <a:pathLst>
                <a:path w="1333" h="873" extrusionOk="0">
                  <a:moveTo>
                    <a:pt x="967" y="0"/>
                  </a:moveTo>
                  <a:cubicBezTo>
                    <a:pt x="921" y="0"/>
                    <a:pt x="873" y="15"/>
                    <a:pt x="823" y="50"/>
                  </a:cubicBezTo>
                  <a:lnTo>
                    <a:pt x="203" y="410"/>
                  </a:lnTo>
                  <a:cubicBezTo>
                    <a:pt x="1" y="540"/>
                    <a:pt x="73" y="858"/>
                    <a:pt x="318" y="872"/>
                  </a:cubicBezTo>
                  <a:cubicBezTo>
                    <a:pt x="361" y="872"/>
                    <a:pt x="405" y="858"/>
                    <a:pt x="448" y="829"/>
                  </a:cubicBezTo>
                  <a:lnTo>
                    <a:pt x="1069" y="468"/>
                  </a:lnTo>
                  <a:cubicBezTo>
                    <a:pt x="1332" y="348"/>
                    <a:pt x="1188" y="0"/>
                    <a:pt x="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7186050" y="3210742"/>
              <a:ext cx="63204" cy="44303"/>
            </a:xfrm>
            <a:custGeom>
              <a:avLst/>
              <a:gdLst/>
              <a:ahLst/>
              <a:cxnLst/>
              <a:rect l="l" t="t" r="r" b="b"/>
              <a:pathLst>
                <a:path w="2411" h="1690" extrusionOk="0">
                  <a:moveTo>
                    <a:pt x="0" y="0"/>
                  </a:moveTo>
                  <a:lnTo>
                    <a:pt x="0" y="1198"/>
                  </a:lnTo>
                  <a:cubicBezTo>
                    <a:pt x="0" y="1473"/>
                    <a:pt x="217" y="1689"/>
                    <a:pt x="476" y="1689"/>
                  </a:cubicBezTo>
                  <a:lnTo>
                    <a:pt x="1920" y="1689"/>
                  </a:lnTo>
                  <a:cubicBezTo>
                    <a:pt x="2194" y="1689"/>
                    <a:pt x="2411" y="1473"/>
                    <a:pt x="2411" y="1198"/>
                  </a:cubicBezTo>
                  <a:lnTo>
                    <a:pt x="24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7179602" y="3210349"/>
              <a:ext cx="76102" cy="12898"/>
            </a:xfrm>
            <a:custGeom>
              <a:avLst/>
              <a:gdLst/>
              <a:ahLst/>
              <a:cxnLst/>
              <a:rect l="l" t="t" r="r" b="b"/>
              <a:pathLst>
                <a:path w="2903" h="492" extrusionOk="0">
                  <a:moveTo>
                    <a:pt x="246" y="1"/>
                  </a:moveTo>
                  <a:cubicBezTo>
                    <a:pt x="116" y="1"/>
                    <a:pt x="1" y="116"/>
                    <a:pt x="1" y="246"/>
                  </a:cubicBezTo>
                  <a:cubicBezTo>
                    <a:pt x="1" y="376"/>
                    <a:pt x="116" y="492"/>
                    <a:pt x="246" y="492"/>
                  </a:cubicBezTo>
                  <a:lnTo>
                    <a:pt x="2657" y="492"/>
                  </a:lnTo>
                  <a:cubicBezTo>
                    <a:pt x="2787" y="492"/>
                    <a:pt x="2902" y="376"/>
                    <a:pt x="2902" y="246"/>
                  </a:cubicBezTo>
                  <a:cubicBezTo>
                    <a:pt x="2902" y="116"/>
                    <a:pt x="2787" y="1"/>
                    <a:pt x="2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34"/>
          <p:cNvGrpSpPr/>
          <p:nvPr/>
        </p:nvGrpSpPr>
        <p:grpSpPr>
          <a:xfrm>
            <a:off x="1704451" y="1463500"/>
            <a:ext cx="506533" cy="478424"/>
            <a:chOff x="2345975" y="1539248"/>
            <a:chExt cx="317516" cy="299821"/>
          </a:xfrm>
        </p:grpSpPr>
        <p:sp>
          <p:nvSpPr>
            <p:cNvPr id="1087" name="Google Shape;1087;p34"/>
            <p:cNvSpPr/>
            <p:nvPr/>
          </p:nvSpPr>
          <p:spPr>
            <a:xfrm>
              <a:off x="2345975" y="1539248"/>
              <a:ext cx="299742" cy="299742"/>
            </a:xfrm>
            <a:custGeom>
              <a:avLst/>
              <a:gdLst/>
              <a:ahLst/>
              <a:cxnLst/>
              <a:rect l="l" t="t" r="r" b="b"/>
              <a:pathLst>
                <a:path w="11434" h="11434" extrusionOk="0">
                  <a:moveTo>
                    <a:pt x="5717" y="0"/>
                  </a:moveTo>
                  <a:cubicBezTo>
                    <a:pt x="2556" y="0"/>
                    <a:pt x="0" y="2555"/>
                    <a:pt x="0" y="5717"/>
                  </a:cubicBezTo>
                  <a:cubicBezTo>
                    <a:pt x="0" y="8878"/>
                    <a:pt x="2556" y="11433"/>
                    <a:pt x="5717" y="11433"/>
                  </a:cubicBezTo>
                  <a:cubicBezTo>
                    <a:pt x="8878" y="11433"/>
                    <a:pt x="11433" y="8878"/>
                    <a:pt x="11433" y="5717"/>
                  </a:cubicBezTo>
                  <a:cubicBezTo>
                    <a:pt x="11433" y="2555"/>
                    <a:pt x="8878" y="0"/>
                    <a:pt x="5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2490524" y="1560534"/>
              <a:ext cx="11010" cy="133880"/>
            </a:xfrm>
            <a:custGeom>
              <a:avLst/>
              <a:gdLst/>
              <a:ahLst/>
              <a:cxnLst/>
              <a:rect l="l" t="t" r="r" b="b"/>
              <a:pathLst>
                <a:path w="420" h="5107" extrusionOk="0">
                  <a:moveTo>
                    <a:pt x="212" y="0"/>
                  </a:moveTo>
                  <a:cubicBezTo>
                    <a:pt x="116" y="0"/>
                    <a:pt x="22" y="62"/>
                    <a:pt x="15" y="184"/>
                  </a:cubicBezTo>
                  <a:lnTo>
                    <a:pt x="15" y="4905"/>
                  </a:lnTo>
                  <a:cubicBezTo>
                    <a:pt x="1" y="5020"/>
                    <a:pt x="102" y="5107"/>
                    <a:pt x="203" y="5107"/>
                  </a:cubicBezTo>
                  <a:cubicBezTo>
                    <a:pt x="318" y="5107"/>
                    <a:pt x="419" y="5020"/>
                    <a:pt x="419" y="4905"/>
                  </a:cubicBezTo>
                  <a:lnTo>
                    <a:pt x="419" y="184"/>
                  </a:lnTo>
                  <a:cubicBezTo>
                    <a:pt x="405" y="62"/>
                    <a:pt x="308" y="0"/>
                    <a:pt x="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2489397" y="1683771"/>
              <a:ext cx="137917" cy="10696"/>
            </a:xfrm>
            <a:custGeom>
              <a:avLst/>
              <a:gdLst/>
              <a:ahLst/>
              <a:cxnLst/>
              <a:rect l="l" t="t" r="r" b="b"/>
              <a:pathLst>
                <a:path w="5261" h="408" extrusionOk="0">
                  <a:moveTo>
                    <a:pt x="5006" y="0"/>
                  </a:moveTo>
                  <a:cubicBezTo>
                    <a:pt x="4998" y="0"/>
                    <a:pt x="4990" y="1"/>
                    <a:pt x="4981" y="2"/>
                  </a:cubicBezTo>
                  <a:lnTo>
                    <a:pt x="246" y="2"/>
                  </a:lnTo>
                  <a:cubicBezTo>
                    <a:pt x="1" y="30"/>
                    <a:pt x="1" y="391"/>
                    <a:pt x="246" y="406"/>
                  </a:cubicBezTo>
                  <a:lnTo>
                    <a:pt x="4981" y="406"/>
                  </a:lnTo>
                  <a:cubicBezTo>
                    <a:pt x="4990" y="407"/>
                    <a:pt x="4998" y="407"/>
                    <a:pt x="5006" y="407"/>
                  </a:cubicBezTo>
                  <a:cubicBezTo>
                    <a:pt x="5261" y="407"/>
                    <a:pt x="5261" y="0"/>
                    <a:pt x="5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2383069" y="1576316"/>
              <a:ext cx="280422" cy="262753"/>
            </a:xfrm>
            <a:custGeom>
              <a:avLst/>
              <a:gdLst/>
              <a:ahLst/>
              <a:cxnLst/>
              <a:rect l="l" t="t" r="r" b="b"/>
              <a:pathLst>
                <a:path w="10697" h="10023" extrusionOk="0">
                  <a:moveTo>
                    <a:pt x="8070" y="1"/>
                  </a:moveTo>
                  <a:lnTo>
                    <a:pt x="8070" y="1"/>
                  </a:lnTo>
                  <a:cubicBezTo>
                    <a:pt x="10033" y="2253"/>
                    <a:pt x="9917" y="5674"/>
                    <a:pt x="7795" y="7796"/>
                  </a:cubicBezTo>
                  <a:cubicBezTo>
                    <a:pt x="6686" y="8906"/>
                    <a:pt x="5225" y="9467"/>
                    <a:pt x="3760" y="9467"/>
                  </a:cubicBezTo>
                  <a:cubicBezTo>
                    <a:pt x="2422" y="9467"/>
                    <a:pt x="1082" y="8999"/>
                    <a:pt x="0" y="8056"/>
                  </a:cubicBezTo>
                  <a:lnTo>
                    <a:pt x="0" y="8056"/>
                  </a:lnTo>
                  <a:cubicBezTo>
                    <a:pt x="1131" y="9360"/>
                    <a:pt x="2719" y="10023"/>
                    <a:pt x="4311" y="10023"/>
                  </a:cubicBezTo>
                  <a:cubicBezTo>
                    <a:pt x="5767" y="10023"/>
                    <a:pt x="7227" y="9469"/>
                    <a:pt x="8344" y="8345"/>
                  </a:cubicBezTo>
                  <a:cubicBezTo>
                    <a:pt x="10697" y="6006"/>
                    <a:pt x="10567" y="2166"/>
                    <a:pt x="8070" y="1"/>
                  </a:cubicBezTo>
                  <a:close/>
                </a:path>
              </a:pathLst>
            </a:custGeom>
            <a:solidFill>
              <a:srgbClr val="FFFFFF">
                <a:alpha val="4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2365662" y="1683771"/>
              <a:ext cx="21732" cy="10696"/>
            </a:xfrm>
            <a:custGeom>
              <a:avLst/>
              <a:gdLst/>
              <a:ahLst/>
              <a:cxnLst/>
              <a:rect l="l" t="t" r="r" b="b"/>
              <a:pathLst>
                <a:path w="829" h="408" extrusionOk="0">
                  <a:moveTo>
                    <a:pt x="561" y="0"/>
                  </a:moveTo>
                  <a:cubicBezTo>
                    <a:pt x="552" y="0"/>
                    <a:pt x="543" y="1"/>
                    <a:pt x="534" y="2"/>
                  </a:cubicBezTo>
                  <a:lnTo>
                    <a:pt x="246" y="2"/>
                  </a:lnTo>
                  <a:cubicBezTo>
                    <a:pt x="0" y="30"/>
                    <a:pt x="0" y="391"/>
                    <a:pt x="246" y="406"/>
                  </a:cubicBezTo>
                  <a:lnTo>
                    <a:pt x="534" y="406"/>
                  </a:lnTo>
                  <a:cubicBezTo>
                    <a:pt x="543" y="407"/>
                    <a:pt x="552" y="407"/>
                    <a:pt x="561" y="407"/>
                  </a:cubicBezTo>
                  <a:cubicBezTo>
                    <a:pt x="828" y="407"/>
                    <a:pt x="828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2490524" y="1799589"/>
              <a:ext cx="11377" cy="18613"/>
            </a:xfrm>
            <a:custGeom>
              <a:avLst/>
              <a:gdLst/>
              <a:ahLst/>
              <a:cxnLst/>
              <a:rect l="l" t="t" r="r" b="b"/>
              <a:pathLst>
                <a:path w="434" h="710" extrusionOk="0">
                  <a:moveTo>
                    <a:pt x="217" y="1"/>
                  </a:moveTo>
                  <a:cubicBezTo>
                    <a:pt x="109" y="1"/>
                    <a:pt x="1" y="73"/>
                    <a:pt x="15" y="217"/>
                  </a:cubicBezTo>
                  <a:lnTo>
                    <a:pt x="15" y="506"/>
                  </a:lnTo>
                  <a:cubicBezTo>
                    <a:pt x="1" y="622"/>
                    <a:pt x="102" y="708"/>
                    <a:pt x="203" y="708"/>
                  </a:cubicBezTo>
                  <a:cubicBezTo>
                    <a:pt x="210" y="709"/>
                    <a:pt x="218" y="710"/>
                    <a:pt x="225" y="710"/>
                  </a:cubicBezTo>
                  <a:cubicBezTo>
                    <a:pt x="331" y="710"/>
                    <a:pt x="419" y="615"/>
                    <a:pt x="419" y="520"/>
                  </a:cubicBezTo>
                  <a:lnTo>
                    <a:pt x="419" y="217"/>
                  </a:lnTo>
                  <a:cubicBezTo>
                    <a:pt x="434" y="73"/>
                    <a:pt x="326" y="1"/>
                    <a:pt x="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2401393" y="1596554"/>
              <a:ext cx="19163" cy="15755"/>
            </a:xfrm>
            <a:custGeom>
              <a:avLst/>
              <a:gdLst/>
              <a:ahLst/>
              <a:cxnLst/>
              <a:rect l="l" t="t" r="r" b="b"/>
              <a:pathLst>
                <a:path w="731" h="601" extrusionOk="0">
                  <a:moveTo>
                    <a:pt x="268" y="1"/>
                  </a:moveTo>
                  <a:cubicBezTo>
                    <a:pt x="121" y="1"/>
                    <a:pt x="1" y="184"/>
                    <a:pt x="124" y="340"/>
                  </a:cubicBezTo>
                  <a:lnTo>
                    <a:pt x="326" y="543"/>
                  </a:lnTo>
                  <a:cubicBezTo>
                    <a:pt x="369" y="571"/>
                    <a:pt x="413" y="600"/>
                    <a:pt x="470" y="600"/>
                  </a:cubicBezTo>
                  <a:cubicBezTo>
                    <a:pt x="644" y="600"/>
                    <a:pt x="730" y="384"/>
                    <a:pt x="615" y="254"/>
                  </a:cubicBezTo>
                  <a:lnTo>
                    <a:pt x="398" y="52"/>
                  </a:lnTo>
                  <a:cubicBezTo>
                    <a:pt x="356" y="16"/>
                    <a:pt x="311" y="1"/>
                    <a:pt x="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2569563" y="1765378"/>
              <a:ext cx="20893" cy="16830"/>
            </a:xfrm>
            <a:custGeom>
              <a:avLst/>
              <a:gdLst/>
              <a:ahLst/>
              <a:cxnLst/>
              <a:rect l="l" t="t" r="r" b="b"/>
              <a:pathLst>
                <a:path w="797" h="642" extrusionOk="0">
                  <a:moveTo>
                    <a:pt x="313" y="0"/>
                  </a:moveTo>
                  <a:cubicBezTo>
                    <a:pt x="149" y="0"/>
                    <a:pt x="1" y="225"/>
                    <a:pt x="176" y="368"/>
                  </a:cubicBezTo>
                  <a:lnTo>
                    <a:pt x="393" y="584"/>
                  </a:lnTo>
                  <a:cubicBezTo>
                    <a:pt x="421" y="613"/>
                    <a:pt x="479" y="642"/>
                    <a:pt x="537" y="642"/>
                  </a:cubicBezTo>
                  <a:cubicBezTo>
                    <a:pt x="710" y="642"/>
                    <a:pt x="797" y="425"/>
                    <a:pt x="681" y="295"/>
                  </a:cubicBezTo>
                  <a:lnTo>
                    <a:pt x="465" y="79"/>
                  </a:lnTo>
                  <a:cubicBezTo>
                    <a:pt x="419" y="23"/>
                    <a:pt x="366" y="0"/>
                    <a:pt x="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2571136" y="1595610"/>
              <a:ext cx="20841" cy="16699"/>
            </a:xfrm>
            <a:custGeom>
              <a:avLst/>
              <a:gdLst/>
              <a:ahLst/>
              <a:cxnLst/>
              <a:rect l="l" t="t" r="r" b="b"/>
              <a:pathLst>
                <a:path w="795" h="637" extrusionOk="0">
                  <a:moveTo>
                    <a:pt x="491" y="1"/>
                  </a:moveTo>
                  <a:cubicBezTo>
                    <a:pt x="436" y="1"/>
                    <a:pt x="380" y="26"/>
                    <a:pt x="333" y="88"/>
                  </a:cubicBezTo>
                  <a:lnTo>
                    <a:pt x="116" y="290"/>
                  </a:lnTo>
                  <a:cubicBezTo>
                    <a:pt x="1" y="420"/>
                    <a:pt x="87" y="636"/>
                    <a:pt x="260" y="636"/>
                  </a:cubicBezTo>
                  <a:cubicBezTo>
                    <a:pt x="318" y="636"/>
                    <a:pt x="376" y="607"/>
                    <a:pt x="405" y="579"/>
                  </a:cubicBezTo>
                  <a:lnTo>
                    <a:pt x="621" y="362"/>
                  </a:lnTo>
                  <a:cubicBezTo>
                    <a:pt x="794" y="222"/>
                    <a:pt x="652" y="1"/>
                    <a:pt x="4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2401236" y="1766296"/>
              <a:ext cx="19583" cy="15913"/>
            </a:xfrm>
            <a:custGeom>
              <a:avLst/>
              <a:gdLst/>
              <a:ahLst/>
              <a:cxnLst/>
              <a:rect l="l" t="t" r="r" b="b"/>
              <a:pathLst>
                <a:path w="747" h="607" extrusionOk="0">
                  <a:moveTo>
                    <a:pt x="456" y="0"/>
                  </a:moveTo>
                  <a:cubicBezTo>
                    <a:pt x="414" y="0"/>
                    <a:pt x="372" y="13"/>
                    <a:pt x="332" y="44"/>
                  </a:cubicBezTo>
                  <a:lnTo>
                    <a:pt x="130" y="260"/>
                  </a:lnTo>
                  <a:cubicBezTo>
                    <a:pt x="0" y="390"/>
                    <a:pt x="87" y="607"/>
                    <a:pt x="274" y="607"/>
                  </a:cubicBezTo>
                  <a:cubicBezTo>
                    <a:pt x="318" y="607"/>
                    <a:pt x="375" y="578"/>
                    <a:pt x="404" y="549"/>
                  </a:cubicBezTo>
                  <a:lnTo>
                    <a:pt x="621" y="333"/>
                  </a:lnTo>
                  <a:cubicBezTo>
                    <a:pt x="746" y="184"/>
                    <a:pt x="611" y="0"/>
                    <a:pt x="4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2373160" y="1634985"/>
              <a:ext cx="23174" cy="14025"/>
            </a:xfrm>
            <a:custGeom>
              <a:avLst/>
              <a:gdLst/>
              <a:ahLst/>
              <a:cxnLst/>
              <a:rect l="l" t="t" r="r" b="b"/>
              <a:pathLst>
                <a:path w="884" h="535" extrusionOk="0">
                  <a:moveTo>
                    <a:pt x="303" y="0"/>
                  </a:moveTo>
                  <a:cubicBezTo>
                    <a:pt x="104" y="0"/>
                    <a:pt x="0" y="330"/>
                    <a:pt x="248" y="405"/>
                  </a:cubicBezTo>
                  <a:lnTo>
                    <a:pt x="523" y="520"/>
                  </a:lnTo>
                  <a:cubicBezTo>
                    <a:pt x="551" y="520"/>
                    <a:pt x="566" y="535"/>
                    <a:pt x="595" y="535"/>
                  </a:cubicBezTo>
                  <a:cubicBezTo>
                    <a:pt x="811" y="535"/>
                    <a:pt x="883" y="231"/>
                    <a:pt x="681" y="145"/>
                  </a:cubicBezTo>
                  <a:lnTo>
                    <a:pt x="407" y="29"/>
                  </a:lnTo>
                  <a:cubicBezTo>
                    <a:pt x="370" y="9"/>
                    <a:pt x="335" y="0"/>
                    <a:pt x="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2595516" y="1729333"/>
              <a:ext cx="21811" cy="13527"/>
            </a:xfrm>
            <a:custGeom>
              <a:avLst/>
              <a:gdLst/>
              <a:ahLst/>
              <a:cxnLst/>
              <a:rect l="l" t="t" r="r" b="b"/>
              <a:pathLst>
                <a:path w="832" h="516" extrusionOk="0">
                  <a:moveTo>
                    <a:pt x="291" y="0"/>
                  </a:moveTo>
                  <a:cubicBezTo>
                    <a:pt x="100" y="0"/>
                    <a:pt x="1" y="281"/>
                    <a:pt x="197" y="386"/>
                  </a:cubicBezTo>
                  <a:lnTo>
                    <a:pt x="471" y="501"/>
                  </a:lnTo>
                  <a:cubicBezTo>
                    <a:pt x="500" y="516"/>
                    <a:pt x="529" y="516"/>
                    <a:pt x="557" y="516"/>
                  </a:cubicBezTo>
                  <a:cubicBezTo>
                    <a:pt x="774" y="516"/>
                    <a:pt x="832" y="212"/>
                    <a:pt x="630" y="126"/>
                  </a:cubicBezTo>
                  <a:lnTo>
                    <a:pt x="355" y="10"/>
                  </a:lnTo>
                  <a:cubicBezTo>
                    <a:pt x="333" y="3"/>
                    <a:pt x="312" y="0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2535195" y="1570129"/>
              <a:ext cx="15650" cy="17197"/>
            </a:xfrm>
            <a:custGeom>
              <a:avLst/>
              <a:gdLst/>
              <a:ahLst/>
              <a:cxnLst/>
              <a:rect l="l" t="t" r="r" b="b"/>
              <a:pathLst>
                <a:path w="597" h="656" extrusionOk="0">
                  <a:moveTo>
                    <a:pt x="345" y="1"/>
                  </a:moveTo>
                  <a:cubicBezTo>
                    <a:pt x="279" y="1"/>
                    <a:pt x="213" y="32"/>
                    <a:pt x="173" y="107"/>
                  </a:cubicBezTo>
                  <a:lnTo>
                    <a:pt x="58" y="381"/>
                  </a:lnTo>
                  <a:cubicBezTo>
                    <a:pt x="0" y="511"/>
                    <a:pt x="87" y="656"/>
                    <a:pt x="231" y="656"/>
                  </a:cubicBezTo>
                  <a:lnTo>
                    <a:pt x="246" y="656"/>
                  </a:lnTo>
                  <a:cubicBezTo>
                    <a:pt x="332" y="656"/>
                    <a:pt x="390" y="612"/>
                    <a:pt x="433" y="540"/>
                  </a:cubicBezTo>
                  <a:lnTo>
                    <a:pt x="549" y="266"/>
                  </a:lnTo>
                  <a:cubicBezTo>
                    <a:pt x="596" y="115"/>
                    <a:pt x="470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2441345" y="1790099"/>
              <a:ext cx="16463" cy="18219"/>
            </a:xfrm>
            <a:custGeom>
              <a:avLst/>
              <a:gdLst/>
              <a:ahLst/>
              <a:cxnLst/>
              <a:rect l="l" t="t" r="r" b="b"/>
              <a:pathLst>
                <a:path w="628" h="695" extrusionOk="0">
                  <a:moveTo>
                    <a:pt x="349" y="1"/>
                  </a:moveTo>
                  <a:cubicBezTo>
                    <a:pt x="272" y="1"/>
                    <a:pt x="195" y="43"/>
                    <a:pt x="159" y="146"/>
                  </a:cubicBezTo>
                  <a:lnTo>
                    <a:pt x="58" y="421"/>
                  </a:lnTo>
                  <a:cubicBezTo>
                    <a:pt x="0" y="550"/>
                    <a:pt x="87" y="695"/>
                    <a:pt x="231" y="695"/>
                  </a:cubicBezTo>
                  <a:lnTo>
                    <a:pt x="246" y="695"/>
                  </a:lnTo>
                  <a:cubicBezTo>
                    <a:pt x="318" y="695"/>
                    <a:pt x="390" y="652"/>
                    <a:pt x="419" y="579"/>
                  </a:cubicBezTo>
                  <a:lnTo>
                    <a:pt x="534" y="305"/>
                  </a:lnTo>
                  <a:cubicBezTo>
                    <a:pt x="627" y="138"/>
                    <a:pt x="487" y="1"/>
                    <a:pt x="3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2443521" y="1569290"/>
              <a:ext cx="15624" cy="17276"/>
            </a:xfrm>
            <a:custGeom>
              <a:avLst/>
              <a:gdLst/>
              <a:ahLst/>
              <a:cxnLst/>
              <a:rect l="l" t="t" r="r" b="b"/>
              <a:pathLst>
                <a:path w="596" h="659" extrusionOk="0">
                  <a:moveTo>
                    <a:pt x="252" y="0"/>
                  </a:moveTo>
                  <a:cubicBezTo>
                    <a:pt x="128" y="0"/>
                    <a:pt x="1" y="111"/>
                    <a:pt x="47" y="269"/>
                  </a:cubicBezTo>
                  <a:lnTo>
                    <a:pt x="163" y="529"/>
                  </a:lnTo>
                  <a:cubicBezTo>
                    <a:pt x="191" y="601"/>
                    <a:pt x="264" y="659"/>
                    <a:pt x="336" y="659"/>
                  </a:cubicBezTo>
                  <a:lnTo>
                    <a:pt x="350" y="659"/>
                  </a:lnTo>
                  <a:cubicBezTo>
                    <a:pt x="495" y="659"/>
                    <a:pt x="596" y="514"/>
                    <a:pt x="538" y="384"/>
                  </a:cubicBezTo>
                  <a:lnTo>
                    <a:pt x="422" y="110"/>
                  </a:lnTo>
                  <a:cubicBezTo>
                    <a:pt x="387" y="33"/>
                    <a:pt x="320" y="0"/>
                    <a:pt x="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2532416" y="1791121"/>
              <a:ext cx="16411" cy="18351"/>
            </a:xfrm>
            <a:custGeom>
              <a:avLst/>
              <a:gdLst/>
              <a:ahLst/>
              <a:cxnLst/>
              <a:rect l="l" t="t" r="r" b="b"/>
              <a:pathLst>
                <a:path w="626" h="700" extrusionOk="0">
                  <a:moveTo>
                    <a:pt x="277" y="1"/>
                  </a:moveTo>
                  <a:cubicBezTo>
                    <a:pt x="140" y="1"/>
                    <a:pt x="0" y="131"/>
                    <a:pt x="92" y="295"/>
                  </a:cubicBezTo>
                  <a:lnTo>
                    <a:pt x="193" y="569"/>
                  </a:lnTo>
                  <a:cubicBezTo>
                    <a:pt x="222" y="641"/>
                    <a:pt x="294" y="699"/>
                    <a:pt x="380" y="699"/>
                  </a:cubicBezTo>
                  <a:lnTo>
                    <a:pt x="395" y="699"/>
                  </a:lnTo>
                  <a:cubicBezTo>
                    <a:pt x="525" y="685"/>
                    <a:pt x="626" y="555"/>
                    <a:pt x="568" y="425"/>
                  </a:cubicBezTo>
                  <a:lnTo>
                    <a:pt x="467" y="151"/>
                  </a:lnTo>
                  <a:cubicBezTo>
                    <a:pt x="435" y="45"/>
                    <a:pt x="357" y="1"/>
                    <a:pt x="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2596486" y="1637370"/>
              <a:ext cx="21785" cy="13527"/>
            </a:xfrm>
            <a:custGeom>
              <a:avLst/>
              <a:gdLst/>
              <a:ahLst/>
              <a:cxnLst/>
              <a:rect l="l" t="t" r="r" b="b"/>
              <a:pathLst>
                <a:path w="831" h="516" extrusionOk="0">
                  <a:moveTo>
                    <a:pt x="539" y="1"/>
                  </a:moveTo>
                  <a:cubicBezTo>
                    <a:pt x="519" y="1"/>
                    <a:pt x="499" y="4"/>
                    <a:pt x="477" y="10"/>
                  </a:cubicBezTo>
                  <a:lnTo>
                    <a:pt x="203" y="126"/>
                  </a:lnTo>
                  <a:cubicBezTo>
                    <a:pt x="1" y="213"/>
                    <a:pt x="59" y="516"/>
                    <a:pt x="275" y="516"/>
                  </a:cubicBezTo>
                  <a:cubicBezTo>
                    <a:pt x="304" y="516"/>
                    <a:pt x="333" y="516"/>
                    <a:pt x="347" y="501"/>
                  </a:cubicBezTo>
                  <a:lnTo>
                    <a:pt x="621" y="400"/>
                  </a:lnTo>
                  <a:cubicBezTo>
                    <a:pt x="831" y="295"/>
                    <a:pt x="732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2373606" y="1727052"/>
              <a:ext cx="22859" cy="13920"/>
            </a:xfrm>
            <a:custGeom>
              <a:avLst/>
              <a:gdLst/>
              <a:ahLst/>
              <a:cxnLst/>
              <a:rect l="l" t="t" r="r" b="b"/>
              <a:pathLst>
                <a:path w="872" h="531" extrusionOk="0">
                  <a:moveTo>
                    <a:pt x="575" y="0"/>
                  </a:moveTo>
                  <a:cubicBezTo>
                    <a:pt x="544" y="0"/>
                    <a:pt x="511" y="8"/>
                    <a:pt x="477" y="25"/>
                  </a:cubicBezTo>
                  <a:lnTo>
                    <a:pt x="202" y="141"/>
                  </a:lnTo>
                  <a:cubicBezTo>
                    <a:pt x="0" y="213"/>
                    <a:pt x="58" y="516"/>
                    <a:pt x="289" y="530"/>
                  </a:cubicBezTo>
                  <a:cubicBezTo>
                    <a:pt x="303" y="530"/>
                    <a:pt x="332" y="516"/>
                    <a:pt x="361" y="516"/>
                  </a:cubicBezTo>
                  <a:lnTo>
                    <a:pt x="621" y="400"/>
                  </a:lnTo>
                  <a:cubicBezTo>
                    <a:pt x="871" y="325"/>
                    <a:pt x="774" y="0"/>
                    <a:pt x="5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4"/>
          <p:cNvGrpSpPr/>
          <p:nvPr/>
        </p:nvGrpSpPr>
        <p:grpSpPr>
          <a:xfrm>
            <a:off x="7035756" y="1531397"/>
            <a:ext cx="345147" cy="342630"/>
            <a:chOff x="5627674" y="2444819"/>
            <a:chExt cx="345147" cy="342630"/>
          </a:xfrm>
        </p:grpSpPr>
        <p:sp>
          <p:nvSpPr>
            <p:cNvPr id="1106" name="Google Shape;1106;p34"/>
            <p:cNvSpPr/>
            <p:nvPr/>
          </p:nvSpPr>
          <p:spPr>
            <a:xfrm>
              <a:off x="5755210" y="2444819"/>
              <a:ext cx="217611" cy="217978"/>
            </a:xfrm>
            <a:custGeom>
              <a:avLst/>
              <a:gdLst/>
              <a:ahLst/>
              <a:cxnLst/>
              <a:rect l="l" t="t" r="r" b="b"/>
              <a:pathLst>
                <a:path w="8301" h="8315" extrusionOk="0">
                  <a:moveTo>
                    <a:pt x="4144" y="0"/>
                  </a:moveTo>
                  <a:cubicBezTo>
                    <a:pt x="1848" y="0"/>
                    <a:pt x="1" y="1473"/>
                    <a:pt x="1" y="3291"/>
                  </a:cubicBezTo>
                  <a:cubicBezTo>
                    <a:pt x="1" y="4923"/>
                    <a:pt x="1473" y="6265"/>
                    <a:pt x="3422" y="6539"/>
                  </a:cubicBezTo>
                  <a:cubicBezTo>
                    <a:pt x="3537" y="7189"/>
                    <a:pt x="3321" y="7853"/>
                    <a:pt x="2859" y="8315"/>
                  </a:cubicBezTo>
                  <a:cubicBezTo>
                    <a:pt x="3884" y="8315"/>
                    <a:pt x="4735" y="7550"/>
                    <a:pt x="4865" y="6539"/>
                  </a:cubicBezTo>
                  <a:cubicBezTo>
                    <a:pt x="6814" y="6265"/>
                    <a:pt x="8301" y="4923"/>
                    <a:pt x="8301" y="3291"/>
                  </a:cubicBezTo>
                  <a:cubicBezTo>
                    <a:pt x="8301" y="1473"/>
                    <a:pt x="6439" y="0"/>
                    <a:pt x="4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5818021" y="2523516"/>
              <a:ext cx="15545" cy="15178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0" y="1"/>
                  </a:moveTo>
                  <a:cubicBezTo>
                    <a:pt x="131" y="1"/>
                    <a:pt x="1" y="131"/>
                    <a:pt x="1" y="289"/>
                  </a:cubicBezTo>
                  <a:cubicBezTo>
                    <a:pt x="1" y="448"/>
                    <a:pt x="131" y="578"/>
                    <a:pt x="290" y="578"/>
                  </a:cubicBezTo>
                  <a:cubicBezTo>
                    <a:pt x="448" y="578"/>
                    <a:pt x="593" y="448"/>
                    <a:pt x="593" y="289"/>
                  </a:cubicBezTo>
                  <a:cubicBezTo>
                    <a:pt x="593" y="131"/>
                    <a:pt x="448" y="1"/>
                    <a:pt x="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5894857" y="2523516"/>
              <a:ext cx="15152" cy="15178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289" y="1"/>
                  </a:moveTo>
                  <a:cubicBezTo>
                    <a:pt x="130" y="1"/>
                    <a:pt x="0" y="131"/>
                    <a:pt x="0" y="289"/>
                  </a:cubicBezTo>
                  <a:cubicBezTo>
                    <a:pt x="0" y="448"/>
                    <a:pt x="130" y="578"/>
                    <a:pt x="289" y="578"/>
                  </a:cubicBezTo>
                  <a:cubicBezTo>
                    <a:pt x="448" y="578"/>
                    <a:pt x="578" y="448"/>
                    <a:pt x="578" y="289"/>
                  </a:cubicBezTo>
                  <a:cubicBezTo>
                    <a:pt x="578" y="131"/>
                    <a:pt x="448" y="1"/>
                    <a:pt x="2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5856635" y="2523516"/>
              <a:ext cx="15152" cy="15178"/>
            </a:xfrm>
            <a:custGeom>
              <a:avLst/>
              <a:gdLst/>
              <a:ahLst/>
              <a:cxnLst/>
              <a:rect l="l" t="t" r="r" b="b"/>
              <a:pathLst>
                <a:path w="578" h="579" extrusionOk="0">
                  <a:moveTo>
                    <a:pt x="289" y="1"/>
                  </a:moveTo>
                  <a:cubicBezTo>
                    <a:pt x="130" y="1"/>
                    <a:pt x="0" y="131"/>
                    <a:pt x="0" y="289"/>
                  </a:cubicBezTo>
                  <a:cubicBezTo>
                    <a:pt x="0" y="448"/>
                    <a:pt x="130" y="578"/>
                    <a:pt x="289" y="578"/>
                  </a:cubicBezTo>
                  <a:cubicBezTo>
                    <a:pt x="448" y="578"/>
                    <a:pt x="578" y="448"/>
                    <a:pt x="578" y="289"/>
                  </a:cubicBezTo>
                  <a:cubicBezTo>
                    <a:pt x="578" y="131"/>
                    <a:pt x="448" y="1"/>
                    <a:pt x="2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5627674" y="2523149"/>
              <a:ext cx="266816" cy="264300"/>
            </a:xfrm>
            <a:custGeom>
              <a:avLst/>
              <a:gdLst/>
              <a:ahLst/>
              <a:cxnLst/>
              <a:rect l="l" t="t" r="r" b="b"/>
              <a:pathLst>
                <a:path w="10178" h="10082" extrusionOk="0">
                  <a:moveTo>
                    <a:pt x="1358" y="0"/>
                  </a:moveTo>
                  <a:cubicBezTo>
                    <a:pt x="1358" y="0"/>
                    <a:pt x="188" y="1083"/>
                    <a:pt x="102" y="1935"/>
                  </a:cubicBezTo>
                  <a:cubicBezTo>
                    <a:pt x="1" y="3075"/>
                    <a:pt x="1213" y="5154"/>
                    <a:pt x="3119" y="7059"/>
                  </a:cubicBezTo>
                  <a:cubicBezTo>
                    <a:pt x="4950" y="8891"/>
                    <a:pt x="6942" y="10082"/>
                    <a:pt x="8107" y="10082"/>
                  </a:cubicBezTo>
                  <a:cubicBezTo>
                    <a:pt x="8154" y="10082"/>
                    <a:pt x="8199" y="10080"/>
                    <a:pt x="8243" y="10076"/>
                  </a:cubicBezTo>
                  <a:cubicBezTo>
                    <a:pt x="9110" y="9990"/>
                    <a:pt x="10178" y="8820"/>
                    <a:pt x="10178" y="8820"/>
                  </a:cubicBezTo>
                  <a:cubicBezTo>
                    <a:pt x="9817" y="8373"/>
                    <a:pt x="9442" y="7940"/>
                    <a:pt x="9037" y="7521"/>
                  </a:cubicBezTo>
                  <a:cubicBezTo>
                    <a:pt x="8619" y="7117"/>
                    <a:pt x="8186" y="6727"/>
                    <a:pt x="7738" y="6366"/>
                  </a:cubicBezTo>
                  <a:lnTo>
                    <a:pt x="6757" y="7348"/>
                  </a:lnTo>
                  <a:lnTo>
                    <a:pt x="2830" y="3421"/>
                  </a:lnTo>
                  <a:lnTo>
                    <a:pt x="3812" y="2454"/>
                  </a:lnTo>
                  <a:cubicBezTo>
                    <a:pt x="3090" y="1545"/>
                    <a:pt x="2267" y="708"/>
                    <a:pt x="1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ales Account MK Plan by Slidesgo">
  <a:themeElements>
    <a:clrScheme name="Simple Light">
      <a:dk1>
        <a:srgbClr val="114C5F"/>
      </a:dk1>
      <a:lt1>
        <a:srgbClr val="FFFFFF"/>
      </a:lt1>
      <a:dk2>
        <a:srgbClr val="0799B6"/>
      </a:dk2>
      <a:lt2>
        <a:srgbClr val="9CD2D3"/>
      </a:lt2>
      <a:accent1>
        <a:srgbClr val="F2E6CF"/>
      </a:accent1>
      <a:accent2>
        <a:srgbClr val="FAF4E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4C5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1514</Words>
  <Application>Microsoft Office PowerPoint</Application>
  <PresentationFormat>On-screen Show (16:9)</PresentationFormat>
  <Paragraphs>175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 Unicode MS</vt:lpstr>
      <vt:lpstr>Poppins Medium</vt:lpstr>
      <vt:lpstr>Nunito Light</vt:lpstr>
      <vt:lpstr>Poppins</vt:lpstr>
      <vt:lpstr>Arial</vt:lpstr>
      <vt:lpstr>Sales Account MK Plan by Slidesgo</vt:lpstr>
      <vt:lpstr>Sales Automobile using Salesforce CRM</vt:lpstr>
      <vt:lpstr>Team</vt:lpstr>
      <vt:lpstr> Project Overview</vt:lpstr>
      <vt:lpstr>Technical Architecture</vt:lpstr>
      <vt:lpstr>Objectives</vt:lpstr>
      <vt:lpstr>Our goals</vt:lpstr>
      <vt:lpstr>Project Flow</vt:lpstr>
      <vt:lpstr>Key Features and Concepts</vt:lpstr>
      <vt:lpstr>Solution Design Steps</vt:lpstr>
      <vt:lpstr>Developer Account Creation</vt:lpstr>
      <vt:lpstr>Creating Objects in Salesforce</vt:lpstr>
      <vt:lpstr>PowerPoint Presentation</vt:lpstr>
      <vt:lpstr>PowerPoint Presentation</vt:lpstr>
      <vt:lpstr>PowerPoint Presentation</vt:lpstr>
      <vt:lpstr>Tabs in Salesforce</vt:lpstr>
      <vt:lpstr>The Lightning App</vt:lpstr>
      <vt:lpstr>Fields &amp; Relationships</vt:lpstr>
      <vt:lpstr>Fields &amp; Relationships</vt:lpstr>
      <vt:lpstr>PowerPoint Presentation</vt:lpstr>
      <vt:lpstr>PowerPoint Presentation</vt:lpstr>
      <vt:lpstr>PowerPoint Presentation</vt:lpstr>
      <vt:lpstr>Updating Fields</vt:lpstr>
      <vt:lpstr>PowerPoint Presentation</vt:lpstr>
      <vt:lpstr>Advanced Automation with Apex Triggers</vt:lpstr>
      <vt:lpstr>PowerPoint Presentation</vt:lpstr>
      <vt:lpstr>PowerPoint Presentation</vt:lpstr>
      <vt:lpstr>LWC Components for Invoices  </vt:lpstr>
      <vt:lpstr>Setting Up the Salesforce CLI </vt:lpstr>
      <vt:lpstr>Creating a Salesforce Project in Microsoft Visual Studio Code (VS Code) </vt:lpstr>
      <vt:lpstr>Creating a Salesforce Project in Microsoft Visual Studio Code (VS Code) </vt:lpstr>
      <vt:lpstr>Automating Periodic Actions with Scheduled Apex</vt:lpstr>
      <vt:lpstr>Reports</vt:lpstr>
      <vt:lpstr>Reports</vt:lpstr>
      <vt:lpstr>Dashboards</vt:lpstr>
      <vt:lpstr>Key Scenarios Addressed by Salesforce in the Implementation Project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Automation using CRM Salesforce</dc:title>
  <dc:creator>PRASANTH VICTINI</dc:creator>
  <cp:lastModifiedBy>Amarnathan Vel Murugan</cp:lastModifiedBy>
  <cp:revision>2</cp:revision>
  <dcterms:modified xsi:type="dcterms:W3CDTF">2024-11-28T06:05:59Z</dcterms:modified>
</cp:coreProperties>
</file>